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86" r:id="rId3"/>
    <p:sldId id="489" r:id="rId4"/>
    <p:sldId id="490" r:id="rId5"/>
    <p:sldId id="491" r:id="rId7"/>
    <p:sldId id="507" r:id="rId8"/>
    <p:sldId id="508" r:id="rId9"/>
    <p:sldId id="509" r:id="rId10"/>
    <p:sldId id="506" r:id="rId11"/>
    <p:sldId id="510" r:id="rId12"/>
    <p:sldId id="511" r:id="rId13"/>
    <p:sldId id="512" r:id="rId14"/>
    <p:sldId id="513" r:id="rId15"/>
    <p:sldId id="514" r:id="rId16"/>
    <p:sldId id="515" r:id="rId17"/>
    <p:sldId id="498" r:id="rId1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2355726"/>
            <a:ext cx="8435280" cy="1368152"/>
          </a:xfrm>
        </p:spPr>
        <p:txBody>
          <a:bodyPr>
            <a:normAutofit/>
          </a:bodyPr>
          <a:lstStyle/>
          <a:p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C++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基础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102393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标题 1"/>
          <p:cNvSpPr txBox="1"/>
          <p:nvPr/>
        </p:nvSpPr>
        <p:spPr>
          <a:xfrm>
            <a:off x="251520" y="1256104"/>
            <a:ext cx="8435280" cy="931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附加语言课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6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675719" cy="4603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/>
              <a:t>输入</a:t>
            </a:r>
            <a:r>
              <a:rPr lang="en-US" altLang="zh-CN" dirty="0"/>
              <a:t>n</a:t>
            </a:r>
            <a:r>
              <a:rPr lang="zh-CN" altLang="en-US" dirty="0"/>
              <a:t>个数存入数组</a:t>
            </a:r>
            <a:r>
              <a:rPr lang="en-US" altLang="zh-CN" dirty="0"/>
              <a:t>a[]</a:t>
            </a:r>
            <a:r>
              <a:rPr lang="zh-CN" altLang="en-US" dirty="0"/>
              <a:t>中，求和后输出和值。</a:t>
            </a:r>
            <a:endParaRPr lang="en-US" altLang="zh-CN" dirty="0"/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069696" y="406777"/>
            <a:ext cx="142218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数组参数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7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8323791" cy="977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/>
              <a:t>输入</a:t>
            </a:r>
            <a:r>
              <a:rPr lang="en-US" altLang="zh-CN" dirty="0"/>
              <a:t>n</a:t>
            </a:r>
            <a:r>
              <a:rPr lang="zh-CN" altLang="en-US" dirty="0"/>
              <a:t>个字母，如果是小写字母将其转换为大写字母，输出转换后的字符串。</a:t>
            </a:r>
            <a:endParaRPr lang="zh-CN" altLang="en-US" dirty="0"/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altLang="zh-CN" dirty="0"/>
              <a:t>避免断更，请加微信501863613</a:t>
            </a:r>
            <a:endParaRPr lang="en-US" altLang="zh-CN" dirty="0"/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069696" y="406777"/>
            <a:ext cx="173156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字符串参数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8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8323791" cy="922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/>
              <a:t>输入两个整数</a:t>
            </a:r>
            <a:r>
              <a:rPr lang="en-US" altLang="zh-CN" dirty="0" err="1"/>
              <a:t>a,b</a:t>
            </a:r>
            <a:r>
              <a:rPr lang="zh-CN" altLang="en-US" dirty="0"/>
              <a:t>，求这两个数的最大公约数和最小公倍数。避免断更，请加微信501863613</a:t>
            </a:r>
            <a:endParaRPr lang="zh-CN" altLang="en-US" dirty="0"/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069696" y="406777"/>
            <a:ext cx="142218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函数嵌套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1886354" y="172718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dirty="0"/>
              <a:t>int </a:t>
            </a:r>
            <a:r>
              <a:rPr lang="en-US" altLang="zh-CN" dirty="0" err="1"/>
              <a:t>gcd</a:t>
            </a:r>
            <a:r>
              <a:rPr lang="en-US" altLang="zh-CN" dirty="0"/>
              <a:t>(int </a:t>
            </a:r>
            <a:r>
              <a:rPr lang="en-US" altLang="zh-CN" dirty="0" err="1"/>
              <a:t>x,int</a:t>
            </a:r>
            <a:r>
              <a:rPr lang="en-US" altLang="zh-CN" dirty="0"/>
              <a:t> y)</a:t>
            </a:r>
            <a:endParaRPr lang="en-US" altLang="zh-CN" dirty="0"/>
          </a:p>
          <a:p>
            <a:r>
              <a:rPr lang="en-US" altLang="zh-CN" dirty="0"/>
              <a:t>{</a:t>
            </a:r>
            <a:endParaRPr lang="en-US" altLang="zh-CN" dirty="0"/>
          </a:p>
          <a:p>
            <a:r>
              <a:rPr lang="en-US" altLang="zh-CN" dirty="0"/>
              <a:t>	int t;</a:t>
            </a:r>
            <a:endParaRPr lang="en-US" altLang="zh-CN" dirty="0"/>
          </a:p>
          <a:p>
            <a:r>
              <a:rPr lang="en-US" altLang="zh-CN" dirty="0"/>
              <a:t>	t=</a:t>
            </a:r>
            <a:r>
              <a:rPr lang="en-US" altLang="zh-CN" dirty="0" err="1"/>
              <a:t>x%y</a:t>
            </a:r>
            <a:r>
              <a:rPr lang="en-US" altLang="zh-CN" dirty="0"/>
              <a:t>;//</a:t>
            </a:r>
            <a:r>
              <a:rPr lang="zh-CN" altLang="en-US" dirty="0"/>
              <a:t>求余数 </a:t>
            </a:r>
            <a:endParaRPr lang="zh-CN" altLang="en-US" dirty="0"/>
          </a:p>
          <a:p>
            <a:r>
              <a:rPr lang="zh-CN" altLang="en-US" dirty="0"/>
              <a:t>	</a:t>
            </a:r>
            <a:r>
              <a:rPr lang="en-US" altLang="zh-CN" dirty="0"/>
              <a:t>while(t!=0)</a:t>
            </a:r>
            <a:endParaRPr lang="en-US" altLang="zh-CN" dirty="0"/>
          </a:p>
          <a:p>
            <a:r>
              <a:rPr lang="en-US" altLang="zh-CN" dirty="0"/>
              <a:t>	{</a:t>
            </a:r>
            <a:endParaRPr lang="en-US" altLang="zh-CN" dirty="0"/>
          </a:p>
          <a:p>
            <a:r>
              <a:rPr lang="en-US" altLang="zh-CN" dirty="0"/>
              <a:t>		x=y;//y</a:t>
            </a:r>
            <a:r>
              <a:rPr lang="zh-CN" altLang="en-US" dirty="0"/>
              <a:t>做被除数 </a:t>
            </a:r>
            <a:endParaRPr lang="zh-CN" altLang="en-US" dirty="0"/>
          </a:p>
          <a:p>
            <a:r>
              <a:rPr lang="zh-CN" altLang="en-US" dirty="0"/>
              <a:t>		</a:t>
            </a:r>
            <a:r>
              <a:rPr lang="en-US" altLang="zh-CN" dirty="0"/>
              <a:t>y=t;//</a:t>
            </a:r>
            <a:r>
              <a:rPr lang="zh-CN" altLang="en-US" dirty="0"/>
              <a:t>余数做除数 </a:t>
            </a:r>
            <a:endParaRPr lang="zh-CN" altLang="en-US" dirty="0"/>
          </a:p>
          <a:p>
            <a:r>
              <a:rPr lang="zh-CN" altLang="en-US" dirty="0"/>
              <a:t>		</a:t>
            </a:r>
            <a:r>
              <a:rPr lang="en-US" altLang="zh-CN" dirty="0"/>
              <a:t>t=</a:t>
            </a:r>
            <a:r>
              <a:rPr lang="en-US" altLang="zh-CN" dirty="0" err="1"/>
              <a:t>x%y</a:t>
            </a:r>
            <a:r>
              <a:rPr lang="en-US" altLang="zh-CN" dirty="0"/>
              <a:t>;//</a:t>
            </a:r>
            <a:r>
              <a:rPr lang="zh-CN" altLang="en-US" dirty="0"/>
              <a:t>求余数 </a:t>
            </a:r>
            <a:endParaRPr lang="zh-CN" altLang="en-US" dirty="0"/>
          </a:p>
          <a:p>
            <a:r>
              <a:rPr lang="zh-CN" altLang="en-US" dirty="0"/>
              <a:t>	</a:t>
            </a:r>
            <a:r>
              <a:rPr lang="en-US" altLang="zh-CN" dirty="0"/>
              <a:t>}</a:t>
            </a:r>
            <a:endParaRPr lang="en-US" altLang="zh-CN" dirty="0"/>
          </a:p>
          <a:p>
            <a:r>
              <a:rPr lang="en-US" altLang="zh-CN" dirty="0"/>
              <a:t>	return y;</a:t>
            </a:r>
            <a:endParaRPr lang="en-US" altLang="zh-CN" dirty="0"/>
          </a:p>
          <a:p>
            <a:r>
              <a:rPr lang="en-US" altLang="zh-CN" dirty="0"/>
              <a:t>}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9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96229" y="1490276"/>
            <a:ext cx="8323791" cy="8758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/>
              <a:t>写一个函数，对于字符串类型数据取其长度的一半，对于浮点数类型，求其值的二分之一。</a:t>
            </a:r>
            <a:endParaRPr lang="en-US" altLang="zh-CN" dirty="0"/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069696" y="406777"/>
            <a:ext cx="6822784" cy="1137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函数重载（多态）：多个同名函数（参数数目、类型、顺序不同）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460656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10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8323791" cy="977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/>
              <a:t>输入两个数</a:t>
            </a:r>
            <a:r>
              <a:rPr lang="en-US" altLang="zh-CN" dirty="0" err="1"/>
              <a:t>a,b</a:t>
            </a:r>
            <a:r>
              <a:rPr lang="zh-CN" altLang="en-US" dirty="0"/>
              <a:t>（整数或者浮点数），求这两个数的和值。</a:t>
            </a:r>
            <a:endParaRPr lang="zh-CN" altLang="en-US" dirty="0"/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altLang="zh-CN" dirty="0"/>
              <a:t>避免断更，请加微信501863613</a:t>
            </a:r>
            <a:endParaRPr lang="en-US" altLang="zh-CN" dirty="0"/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069696" y="406777"/>
            <a:ext cx="142218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函数模板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2069696" y="217673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dirty="0"/>
              <a:t>template&lt;typename T&gt;</a:t>
            </a:r>
            <a:endParaRPr lang="zh-CN" altLang="en-US" dirty="0"/>
          </a:p>
          <a:p>
            <a:r>
              <a:rPr lang="zh-CN" altLang="en-US" dirty="0"/>
              <a:t>T add(T x,T y)</a:t>
            </a:r>
            <a:endParaRPr lang="zh-CN" altLang="en-US" dirty="0"/>
          </a:p>
          <a:p>
            <a:r>
              <a:rPr lang="zh-CN" altLang="en-US" dirty="0"/>
              <a:t>{</a:t>
            </a:r>
            <a:endParaRPr lang="zh-CN" altLang="en-US" dirty="0"/>
          </a:p>
          <a:p>
            <a:r>
              <a:rPr lang="zh-CN" altLang="en-US" dirty="0"/>
              <a:t>	return x+y;</a:t>
            </a:r>
            <a:endParaRPr lang="zh-CN" altLang="en-US" dirty="0"/>
          </a:p>
          <a:p>
            <a:r>
              <a:rPr lang="zh-CN" altLang="en-US" dirty="0"/>
              <a:t> } </a:t>
            </a:r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332458"/>
            <a:ext cx="114967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  <a:latin typeface="+mn-lt"/>
                <a:ea typeface="+mn-ea"/>
              </a:rPr>
              <a:t>作业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矩形 28"/>
          <p:cNvSpPr>
            <a:spLocks noChangeArrowheads="1"/>
          </p:cNvSpPr>
          <p:nvPr/>
        </p:nvSpPr>
        <p:spPr bwMode="auto">
          <a:xfrm>
            <a:off x="745331" y="2701482"/>
            <a:ext cx="7653337" cy="8758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/>
              <a:t>一直输入两个数，直到其中一个为</a:t>
            </a:r>
            <a:r>
              <a:rPr lang="en-US" altLang="zh-CN" dirty="0"/>
              <a:t>0</a:t>
            </a:r>
            <a:r>
              <a:rPr lang="zh-CN" altLang="en-US" dirty="0"/>
              <a:t>，对于每两个数求他们的调和平均数：调和平均数</a:t>
            </a:r>
            <a:r>
              <a:rPr lang="en-US" altLang="zh-CN" dirty="0"/>
              <a:t>=2.0</a:t>
            </a:r>
            <a:r>
              <a:rPr lang="zh-CN" altLang="en-US" dirty="0"/>
              <a:t>*</a:t>
            </a:r>
            <a:r>
              <a:rPr lang="en-US" altLang="zh-CN" dirty="0"/>
              <a:t>x*y/(</a:t>
            </a:r>
            <a:r>
              <a:rPr lang="en-US" altLang="zh-CN" dirty="0" err="1"/>
              <a:t>x+y</a:t>
            </a:r>
            <a:r>
              <a:rPr lang="en-US" altLang="zh-CN" dirty="0"/>
              <a:t>)</a:t>
            </a:r>
            <a:endParaRPr lang="en-US" altLang="zh-CN" dirty="0"/>
          </a:p>
        </p:txBody>
      </p:sp>
      <p:sp>
        <p:nvSpPr>
          <p:cNvPr id="10" name="矩形 28"/>
          <p:cNvSpPr>
            <a:spLocks noChangeArrowheads="1"/>
          </p:cNvSpPr>
          <p:nvPr/>
        </p:nvSpPr>
        <p:spPr bwMode="auto">
          <a:xfrm>
            <a:off x="755576" y="1585475"/>
            <a:ext cx="7907337" cy="8758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</a:t>
            </a:r>
            <a:r>
              <a:rPr lang="en-US" altLang="zh-CN" dirty="0">
                <a:latin typeface="+mn-lt"/>
                <a:ea typeface="+mn-ea"/>
              </a:rPr>
              <a:t>10</a:t>
            </a:r>
            <a:r>
              <a:rPr lang="zh-CN" altLang="en-US" dirty="0">
                <a:latin typeface="+mn-lt"/>
                <a:ea typeface="+mn-ea"/>
              </a:rPr>
              <a:t>个学生的程序设计成绩，将其存储在数组中，写</a:t>
            </a:r>
            <a:r>
              <a:rPr lang="en-US" altLang="zh-CN" dirty="0">
                <a:latin typeface="+mn-lt"/>
                <a:ea typeface="+mn-ea"/>
              </a:rPr>
              <a:t>3</a:t>
            </a:r>
            <a:r>
              <a:rPr lang="zh-CN" altLang="en-US" dirty="0">
                <a:latin typeface="+mn-lt"/>
                <a:ea typeface="+mn-ea"/>
              </a:rPr>
              <a:t>个函数分别进行输入、显示、计算平均成绩</a:t>
            </a:r>
            <a:r>
              <a:rPr lang="zh-CN" altLang="en-US" dirty="0"/>
              <a:t>。</a:t>
            </a:r>
            <a:endParaRPr lang="en-US" altLang="zh-CN" dirty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702078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目录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3900" y="1294765"/>
            <a:ext cx="76962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dirty="0">
                <a:ea typeface="黑体" panose="02010609060101010101" pitchFamily="49" charset="-122"/>
              </a:rPr>
              <a:t>第</a:t>
            </a:r>
            <a:r>
              <a:rPr lang="en-US" altLang="zh-CN" sz="3200" dirty="0">
                <a:ea typeface="黑体" panose="02010609060101010101" pitchFamily="49" charset="-122"/>
              </a:rPr>
              <a:t>5</a:t>
            </a:r>
            <a:r>
              <a:rPr lang="zh-CN" altLang="en-US" sz="3200" dirty="0">
                <a:ea typeface="黑体" panose="02010609060101010101" pitchFamily="49" charset="-122"/>
              </a:rPr>
              <a:t>课  函数</a:t>
            </a:r>
            <a:endParaRPr lang="en-US" altLang="zh-CN" sz="3200" dirty="0">
              <a:ea typeface="黑体" panose="02010609060101010101" pitchFamily="49" charset="-122"/>
            </a:endParaRPr>
          </a:p>
          <a:p>
            <a:endParaRPr lang="en-US" altLang="zh-CN" sz="3200" dirty="0">
              <a:ea typeface="黑体" panose="02010609060101010101" pitchFamily="49" charset="-122"/>
            </a:endParaRPr>
          </a:p>
          <a:p>
            <a:pPr marL="2571750" lvl="4" indent="-514350">
              <a:buFont typeface="+mj-lt"/>
              <a:buAutoNum type="arabicPeriod"/>
            </a:pPr>
            <a:r>
              <a:rPr lang="en-US" altLang="zh-CN" dirty="0"/>
              <a:t> </a:t>
            </a:r>
            <a:endParaRPr lang="en-US" altLang="zh-CN" dirty="0"/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2"/>
            </a:pPr>
            <a:r>
              <a:rPr lang="en-US" altLang="zh-CN" dirty="0"/>
              <a:t> </a:t>
            </a:r>
            <a:endParaRPr lang="en-US" altLang="zh-CN" dirty="0"/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3"/>
            </a:pPr>
            <a:r>
              <a:rPr lang="zh-CN" altLang="en-US" dirty="0"/>
              <a:t> </a:t>
            </a:r>
            <a:r>
              <a:rPr lang="en-US" altLang="zh-CN" dirty="0"/>
              <a:t> </a:t>
            </a:r>
            <a:r>
              <a:rPr lang="zh-CN" altLang="en-US" dirty="0"/>
              <a:t>返回值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TextBox 320"/>
          <p:cNvSpPr txBox="1">
            <a:spLocks noChangeArrowheads="1"/>
          </p:cNvSpPr>
          <p:nvPr/>
        </p:nvSpPr>
        <p:spPr bwMode="auto">
          <a:xfrm>
            <a:off x="3491880" y="2258357"/>
            <a:ext cx="24525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函数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321"/>
          <p:cNvSpPr txBox="1">
            <a:spLocks noChangeArrowheads="1"/>
          </p:cNvSpPr>
          <p:nvPr/>
        </p:nvSpPr>
        <p:spPr bwMode="auto">
          <a:xfrm>
            <a:off x="3419872" y="3130189"/>
            <a:ext cx="32297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参数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27"/>
          <p:cNvGrpSpPr/>
          <p:nvPr/>
        </p:nvGrpSpPr>
        <p:grpSpPr bwMode="auto">
          <a:xfrm>
            <a:off x="1241424" y="2283718"/>
            <a:ext cx="5759450" cy="1747838"/>
            <a:chOff x="2338874" y="1849629"/>
            <a:chExt cx="3659744" cy="1535546"/>
          </a:xfrm>
        </p:grpSpPr>
        <p:sp>
          <p:nvSpPr>
            <p:cNvPr id="7" name="圆角矩形 1"/>
            <p:cNvSpPr>
              <a:spLocks noChangeArrowheads="1"/>
            </p:cNvSpPr>
            <p:nvPr/>
          </p:nvSpPr>
          <p:spPr bwMode="auto">
            <a:xfrm>
              <a:off x="3681415" y="1849629"/>
              <a:ext cx="1381122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函数</a:t>
              </a:r>
              <a:endPara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圆角矩形 11"/>
            <p:cNvSpPr>
              <a:spLocks noChangeArrowheads="1"/>
            </p:cNvSpPr>
            <p:nvPr/>
          </p:nvSpPr>
          <p:spPr bwMode="auto">
            <a:xfrm>
              <a:off x="2338874" y="2996167"/>
              <a:ext cx="1340654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函数原型</a:t>
              </a:r>
              <a:endPara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0" name="直接箭头连接符 3"/>
            <p:cNvCxnSpPr>
              <a:cxnSpLocks noChangeShapeType="1"/>
            </p:cNvCxnSpPr>
            <p:nvPr/>
          </p:nvCxnSpPr>
          <p:spPr bwMode="auto">
            <a:xfrm rot="10800000">
              <a:off x="5062537" y="2343009"/>
              <a:ext cx="936081" cy="7568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直接箭头连接符 5"/>
            <p:cNvCxnSpPr>
              <a:cxnSpLocks noChangeShapeType="1"/>
              <a:stCxn id="9" idx="0"/>
            </p:cNvCxnSpPr>
            <p:nvPr/>
          </p:nvCxnSpPr>
          <p:spPr bwMode="auto">
            <a:xfrm rot="5400000" flipH="1" flipV="1">
              <a:off x="3017786" y="2334424"/>
              <a:ext cx="653158" cy="6703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" name="圆角矩形 11"/>
          <p:cNvSpPr>
            <a:spLocks noChangeArrowheads="1"/>
          </p:cNvSpPr>
          <p:nvPr/>
        </p:nvSpPr>
        <p:spPr bwMode="auto">
          <a:xfrm>
            <a:off x="3541712" y="3587056"/>
            <a:ext cx="2109787" cy="4429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定义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圆角矩形 11"/>
          <p:cNvSpPr>
            <a:spLocks noChangeArrowheads="1"/>
          </p:cNvSpPr>
          <p:nvPr/>
        </p:nvSpPr>
        <p:spPr bwMode="auto">
          <a:xfrm>
            <a:off x="5894387" y="3588643"/>
            <a:ext cx="2109787" cy="44291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调用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5" name="直接箭头连接符 5"/>
          <p:cNvCxnSpPr>
            <a:cxnSpLocks noChangeShapeType="1"/>
          </p:cNvCxnSpPr>
          <p:nvPr/>
        </p:nvCxnSpPr>
        <p:spPr bwMode="auto">
          <a:xfrm flipV="1">
            <a:off x="4551362" y="2845693"/>
            <a:ext cx="0" cy="742950"/>
          </a:xfrm>
          <a:prstGeom prst="straightConnector1">
            <a:avLst/>
          </a:prstGeom>
          <a:noFill/>
          <a:ln w="28575" algn="ctr">
            <a:solidFill>
              <a:srgbClr val="00ACE6"/>
            </a:solidFill>
            <a:rou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115616" y="1071340"/>
            <a:ext cx="6480720" cy="583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400" dirty="0">
                <a:latin typeface="+mn-ea"/>
              </a:rPr>
              <a:t>函数是对实现某一功能的代码的模块化封装。</a:t>
            </a:r>
            <a:endParaRPr lang="zh-CN" altLang="en-US" sz="2400" dirty="0"/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/>
            </a:pPr>
            <a:r>
              <a:rPr lang="en-US" altLang="zh-CN" sz="3200" dirty="0">
                <a:latin typeface="宋体" panose="02010600030101010101" pitchFamily="2" charset="-122"/>
              </a:rPr>
              <a:t> </a:t>
            </a:r>
            <a:r>
              <a:rPr lang="zh-CN" altLang="en-US" sz="3200" dirty="0">
                <a:latin typeface="宋体" panose="02010600030101010101" pitchFamily="2" charset="-122"/>
                <a:cs typeface="Times New Roman" panose="02020603050405020304" pitchFamily="18" charset="0"/>
              </a:rPr>
              <a:t>函数</a:t>
            </a:r>
            <a:endParaRPr lang="zh-CN" altLang="en-US" sz="3200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43608" y="1243982"/>
            <a:ext cx="7308850" cy="3415030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zh-C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返回值类型 </a:t>
            </a:r>
            <a:r>
              <a:rPr lang="en-US" altLang="zh-C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函数名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zh-C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参数类型 </a:t>
            </a:r>
            <a:r>
              <a:rPr lang="zh-CN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参数名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zh-CN" altLang="zh-C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参数类型 </a:t>
            </a:r>
            <a:r>
              <a:rPr lang="zh-CN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参数名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2,……,</a:t>
            </a:r>
            <a:r>
              <a:rPr lang="zh-CN" altLang="zh-C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参数类型 </a:t>
            </a:r>
            <a:r>
              <a:rPr lang="zh-CN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参数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n)</a:t>
            </a:r>
            <a:endParaRPr lang="zh-CN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endParaRPr lang="zh-CN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zh-CN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执行语句</a:t>
            </a:r>
            <a:endParaRPr lang="zh-CN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……… </a:t>
            </a:r>
            <a:endParaRPr lang="zh-CN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return </a:t>
            </a:r>
            <a:r>
              <a:rPr lang="zh-CN" altLang="zh-C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返回值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避免断更，请加微信501863613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如果没有返回值，则返回值类型为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zh-CN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圆角矩形 1"/>
          <p:cNvSpPr>
            <a:spLocks noChangeArrowheads="1"/>
          </p:cNvSpPr>
          <p:nvPr/>
        </p:nvSpPr>
        <p:spPr bwMode="auto">
          <a:xfrm>
            <a:off x="971600" y="555526"/>
            <a:ext cx="1800200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函数定义：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1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4603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对整数</a:t>
            </a:r>
            <a:r>
              <a:rPr lang="en-US" altLang="zh-CN" dirty="0" err="1">
                <a:latin typeface="+mn-lt"/>
                <a:ea typeface="+mn-ea"/>
              </a:rPr>
              <a:t>a,b</a:t>
            </a:r>
            <a:r>
              <a:rPr lang="zh-CN" altLang="en-US" dirty="0">
                <a:latin typeface="+mn-lt"/>
                <a:ea typeface="+mn-ea"/>
              </a:rPr>
              <a:t>，输出</a:t>
            </a:r>
            <a:r>
              <a:rPr lang="zh-CN" altLang="en-US" dirty="0"/>
              <a:t>它们的和</a:t>
            </a:r>
            <a:r>
              <a:rPr lang="zh-CN" altLang="en-US" dirty="0">
                <a:latin typeface="+mn-lt"/>
                <a:ea typeface="+mn-ea"/>
              </a:rPr>
              <a:t>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2123728" y="441626"/>
            <a:ext cx="142218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标准函数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2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84982"/>
            <a:ext cx="7907337" cy="5067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，输出</a:t>
            </a:r>
            <a:r>
              <a:rPr lang="en-US" altLang="zh-CN" dirty="0"/>
              <a:t>1~n</a:t>
            </a:r>
            <a:r>
              <a:rPr lang="zh-CN" altLang="en-US" dirty="0"/>
              <a:t>之间所有整数</a:t>
            </a:r>
            <a:r>
              <a:rPr lang="zh-CN" altLang="en-US" dirty="0">
                <a:latin typeface="+mn-lt"/>
                <a:ea typeface="+mn-ea"/>
              </a:rPr>
              <a:t>。避免断更，请加微信501863613</a:t>
            </a: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2069696" y="406777"/>
            <a:ext cx="142218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无返回值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3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675719" cy="4603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，如果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/>
              <a:t>为</a:t>
            </a:r>
            <a:r>
              <a:rPr lang="en-US" altLang="zh-CN" dirty="0"/>
              <a:t>10</a:t>
            </a:r>
            <a:r>
              <a:rPr lang="zh-CN" altLang="en-US" dirty="0"/>
              <a:t>的倍数，输出</a:t>
            </a:r>
            <a:r>
              <a:rPr lang="en-US" altLang="zh-CN" dirty="0"/>
              <a:t>3</a:t>
            </a:r>
            <a:r>
              <a:rPr lang="zh-CN" altLang="en-US" dirty="0"/>
              <a:t>个“</a:t>
            </a:r>
            <a:r>
              <a:rPr lang="en-US" altLang="zh-CN" dirty="0"/>
              <a:t>very good</a:t>
            </a:r>
            <a:r>
              <a:rPr lang="zh-CN" altLang="en-US" dirty="0"/>
              <a:t>！”</a:t>
            </a:r>
            <a:r>
              <a:rPr lang="zh-CN" altLang="en-US" dirty="0">
                <a:latin typeface="+mn-lt"/>
                <a:ea typeface="+mn-ea"/>
              </a:rPr>
              <a:t>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2069696" y="406777"/>
            <a:ext cx="111280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无参数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4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675719" cy="4603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输入两个整数</a:t>
            </a:r>
            <a:r>
              <a:rPr lang="en-US" altLang="zh-CN" dirty="0" err="1">
                <a:latin typeface="+mn-lt"/>
                <a:ea typeface="+mn-ea"/>
              </a:rPr>
              <a:t>a,b</a:t>
            </a:r>
            <a:r>
              <a:rPr lang="zh-CN" altLang="en-US" dirty="0">
                <a:latin typeface="+mn-lt"/>
                <a:ea typeface="+mn-ea"/>
              </a:rPr>
              <a:t>，</a:t>
            </a:r>
            <a:r>
              <a:rPr lang="zh-CN" altLang="en-US" dirty="0"/>
              <a:t>交换后输出</a:t>
            </a:r>
            <a:r>
              <a:rPr lang="zh-CN" altLang="en-US" dirty="0">
                <a:latin typeface="+mn-lt"/>
                <a:ea typeface="+mn-ea"/>
              </a:rPr>
              <a:t>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069696" y="406777"/>
            <a:ext cx="142218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传值参数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5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675719" cy="4603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/>
              <a:t>输入两个整数</a:t>
            </a:r>
            <a:r>
              <a:rPr lang="en-US" altLang="zh-CN" dirty="0" err="1"/>
              <a:t>a,b</a:t>
            </a:r>
            <a:r>
              <a:rPr lang="zh-CN" altLang="en-US" dirty="0"/>
              <a:t>，交换后输出。</a:t>
            </a:r>
            <a:endParaRPr lang="en-US" altLang="zh-CN" dirty="0"/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069696" y="406777"/>
            <a:ext cx="142218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引用参数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880</Words>
  <Application>WPS 演示</Application>
  <PresentationFormat>全屏显示(16:9)</PresentationFormat>
  <Paragraphs>161</Paragraphs>
  <Slides>15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9" baseType="lpstr">
      <vt:lpstr>Arial</vt:lpstr>
      <vt:lpstr>宋体</vt:lpstr>
      <vt:lpstr>Wingdings</vt:lpstr>
      <vt:lpstr>Adobe 仿宋 Std R</vt:lpstr>
      <vt:lpstr>Aharoni</vt:lpstr>
      <vt:lpstr>Times New Roman</vt:lpstr>
      <vt:lpstr>黑体</vt:lpstr>
      <vt:lpstr>微软雅黑</vt:lpstr>
      <vt:lpstr>Calibri</vt:lpstr>
      <vt:lpstr>Arial Unicode MS</vt:lpstr>
      <vt:lpstr>等线</vt:lpstr>
      <vt:lpstr>仿宋</vt:lpstr>
      <vt:lpstr>DFPLiJinHeiW8-GB5</vt:lpstr>
      <vt:lpstr>Office 主题​​</vt:lpstr>
      <vt:lpstr>C++基础</vt:lpstr>
      <vt:lpstr> 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468</cp:revision>
  <dcterms:created xsi:type="dcterms:W3CDTF">2018-04-19T15:31:00Z</dcterms:created>
  <dcterms:modified xsi:type="dcterms:W3CDTF">2018-12-09T08:59:22Z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2052-11.1.0.7940</vt:lpwstr>
  </property>
</Properties>
</file>