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6" r:id="rId2"/>
    <p:sldId id="582" r:id="rId3"/>
    <p:sldId id="580" r:id="rId4"/>
    <p:sldId id="583" r:id="rId5"/>
    <p:sldId id="597" r:id="rId6"/>
    <p:sldId id="584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483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基数排序刷题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HDU1718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7D07C4A-638A-42E4-A4D8-96B170F10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18" y="1347614"/>
            <a:ext cx="6877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HDU1718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8EE121D-7308-429A-B603-6E604C484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26" y="1810984"/>
            <a:ext cx="1333500" cy="2324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CF14BE-28A9-40B9-8380-E07AB8E55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90" y="1810984"/>
            <a:ext cx="28670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218E242-D27C-4892-BD4B-2765A11A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0" y="1545006"/>
            <a:ext cx="6829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D57AF54-61E1-4377-A0C3-BF236666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93" y="1678066"/>
            <a:ext cx="6858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20AC133-2D6B-47A5-85EA-1C4068048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0" y="1754044"/>
            <a:ext cx="8858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DF1182E-0C22-4B16-BF36-A3AC416A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74" y="1934488"/>
            <a:ext cx="69151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D43D2B5-5BE1-48A4-8370-BA3B3CD64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2741"/>
            <a:ext cx="6840761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37DF297-F8FF-4C58-B10A-83A9F4557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05" y="1717839"/>
            <a:ext cx="5629275" cy="752475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7E23E9D-1600-406D-97E5-F047DAD3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37" y="3131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EE57A9F-502E-493B-9A69-9C379DC69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26806"/>
              </p:ext>
            </p:extLst>
          </p:nvPr>
        </p:nvGraphicFramePr>
        <p:xfrm>
          <a:off x="1764152" y="3065955"/>
          <a:ext cx="6047155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4" imgW="4207539" imgH="527199" progId="Visio.Drawing.11">
                  <p:embed/>
                </p:oleObj>
              </mc:Choice>
              <mc:Fallback>
                <p:oleObj name="Visio" r:id="rId4" imgW="4207539" imgH="52719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152" y="3065955"/>
                        <a:ext cx="6047155" cy="752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9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6775F48-649E-4103-B9DC-3F4230CE5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16" y="1438350"/>
            <a:ext cx="6934200" cy="17094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06517C-43F7-4CB8-9878-37A913F9E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17" y="3252037"/>
            <a:ext cx="5838825" cy="14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HDU1872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95DDCF4-5439-48AC-88F1-CD77D126B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34809"/>
            <a:ext cx="923925" cy="10382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870EB7-B6A7-4AC0-9E8B-40D957AC6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26" y="1947859"/>
            <a:ext cx="8858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POJ2388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POJ3618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HDU1718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HDU1872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2" name="矩形 75">
            <a:extLst>
              <a:ext uri="{FF2B5EF4-FFF2-40B4-BE49-F238E27FC236}">
                <a16:creationId xmlns:a16="http://schemas.microsoft.com/office/drawing/2014/main" id="{83EF3E92-EAA0-4C16-B146-4221A84AA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POJ2388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POJ3618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HDU1718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HDU1872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POJ2388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06B07501-E6FE-4425-A871-D740969C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5" y="1425653"/>
            <a:ext cx="683895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POJ2388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84EC7A1-3998-4B53-956E-C5B0FD370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9"/>
          <a:stretch/>
        </p:blipFill>
        <p:spPr>
          <a:xfrm>
            <a:off x="1888786" y="1658644"/>
            <a:ext cx="2266950" cy="24972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44F80EB-EC55-4C05-BD18-46D80E271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16" y="1720848"/>
            <a:ext cx="23050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POJ2388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78D2BB6-EEFF-4A59-AADC-442554FDF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824732"/>
            <a:ext cx="4772025" cy="1762125"/>
          </a:xfrm>
          <a:prstGeom prst="rect">
            <a:avLst/>
          </a:prstGeom>
        </p:spPr>
      </p:pic>
      <p:sp>
        <p:nvSpPr>
          <p:cNvPr id="11" name="矩形 75">
            <a:extLst>
              <a:ext uri="{FF2B5EF4-FFF2-40B4-BE49-F238E27FC236}">
                <a16:creationId xmlns:a16="http://schemas.microsoft.com/office/drawing/2014/main" id="{12AB67F3-CE68-4E8F-B856-44427AD8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738" y="2379533"/>
            <a:ext cx="150764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选择排序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堆排序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快速排序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插入排序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基数排序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8FF285-FE8D-4670-B7DF-2B7A04004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66" y="3579862"/>
            <a:ext cx="47053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POJ3618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57D398B-88EE-4396-AFCF-A05778B7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93" y="1376908"/>
            <a:ext cx="68199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POJ3618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DA73C6D-4244-4F2E-95D6-317FE1B8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32323"/>
            <a:ext cx="5019675" cy="33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POJ3618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901B123-82ED-4693-9EE4-AFBF2C004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1677985"/>
            <a:ext cx="6686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基数排序刷题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POJ3618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1348EEF-237E-4947-A253-6E9240BBA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0503"/>
            <a:ext cx="666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143</Words>
  <Application>Microsoft Office PowerPoint</Application>
  <PresentationFormat>全屏显示(16:9)</PresentationFormat>
  <Paragraphs>73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Microsoft Visio 绘图</vt:lpstr>
      <vt:lpstr>基数排序刷题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989</cp:revision>
  <dcterms:created xsi:type="dcterms:W3CDTF">2018-04-19T15:31:00Z</dcterms:created>
  <dcterms:modified xsi:type="dcterms:W3CDTF">2019-06-02T13:01:50Z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