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286" r:id="rId2"/>
    <p:sldId id="582" r:id="rId3"/>
    <p:sldId id="497" r:id="rId4"/>
    <p:sldId id="583" r:id="rId5"/>
    <p:sldId id="584" r:id="rId6"/>
    <p:sldId id="586" r:id="rId7"/>
    <p:sldId id="587" r:id="rId8"/>
    <p:sldId id="588" r:id="rId9"/>
    <p:sldId id="589" r:id="rId10"/>
    <p:sldId id="590" r:id="rId11"/>
    <p:sldId id="591" r:id="rId12"/>
    <p:sldId id="592" r:id="rId13"/>
    <p:sldId id="593" r:id="rId14"/>
    <p:sldId id="594" r:id="rId15"/>
    <p:sldId id="595" r:id="rId16"/>
    <p:sldId id="596" r:id="rId17"/>
    <p:sldId id="597" r:id="rId18"/>
    <p:sldId id="598" r:id="rId19"/>
    <p:sldId id="599" r:id="rId20"/>
    <p:sldId id="600" r:id="rId21"/>
    <p:sldId id="601" r:id="rId22"/>
    <p:sldId id="609" r:id="rId23"/>
    <p:sldId id="602" r:id="rId24"/>
    <p:sldId id="603" r:id="rId25"/>
    <p:sldId id="604" r:id="rId26"/>
    <p:sldId id="605" r:id="rId27"/>
    <p:sldId id="606" r:id="rId28"/>
    <p:sldId id="607" r:id="rId29"/>
    <p:sldId id="608" r:id="rId30"/>
    <p:sldId id="610" r:id="rId31"/>
    <p:sldId id="483" r:id="rId32"/>
  </p:sldIdLst>
  <p:sldSz cx="9144000" cy="5143500" type="screen16x9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3">
          <p15:clr>
            <a:srgbClr val="A4A3A4"/>
          </p15:clr>
        </p15:guide>
        <p15:guide id="2" pos="28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EFF1"/>
    <a:srgbClr val="E3EDED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2" autoAdjust="0"/>
    <p:restoredTop sz="93778" autoAdjust="0"/>
  </p:normalViewPr>
  <p:slideViewPr>
    <p:cSldViewPr>
      <p:cViewPr varScale="1">
        <p:scale>
          <a:sx n="89" d="100"/>
          <a:sy n="89" d="100"/>
        </p:scale>
        <p:origin x="780" y="90"/>
      </p:cViewPr>
      <p:guideLst>
        <p:guide orient="horz" pos="1613"/>
        <p:guide pos="283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FD0D3-16A4-4D3F-B07D-2EF6AE92F7B4}" type="datetimeFigureOut">
              <a:rPr lang="zh-CN" altLang="en-US" smtClean="0"/>
              <a:t>2019/9/29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CCA9B-DFD8-4B08-AB41-A02133EF45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9079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CCA9B-DFD8-4B08-AB41-A02133EF455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132062" y="3560401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901" y="4820797"/>
            <a:ext cx="634018" cy="312056"/>
          </a:xfrm>
          <a:prstGeom prst="rect">
            <a:avLst/>
          </a:prstGeom>
        </p:spPr>
      </p:pic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2019/9/29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059582"/>
            <a:ext cx="8229600" cy="33944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57504"/>
            <a:ext cx="8229600" cy="70207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2019/9/29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2019/9/29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2019/9/29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2019/9/29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2019/9/29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2019/9/29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jpeg"/><Relationship Id="rId26" Type="http://schemas.openxmlformats.org/officeDocument/2006/relationships/image" Target="../media/image13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5" Type="http://schemas.openxmlformats.org/officeDocument/2006/relationships/image" Target="../media/image12.jpeg"/><Relationship Id="rId3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20" Type="http://schemas.openxmlformats.org/officeDocument/2006/relationships/image" Target="../media/image7.jpeg"/><Relationship Id="rId29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1.jpeg"/><Relationship Id="rId32" Type="http://schemas.openxmlformats.org/officeDocument/2006/relationships/image" Target="../media/image19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23" Type="http://schemas.openxmlformats.org/officeDocument/2006/relationships/image" Target="../media/image10.jpeg"/><Relationship Id="rId28" Type="http://schemas.openxmlformats.org/officeDocument/2006/relationships/image" Target="../media/image15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jpeg"/><Relationship Id="rId31" Type="http://schemas.openxmlformats.org/officeDocument/2006/relationships/image" Target="../media/image18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Relationship Id="rId22" Type="http://schemas.openxmlformats.org/officeDocument/2006/relationships/image" Target="../media/image9.jpeg"/><Relationship Id="rId27" Type="http://schemas.openxmlformats.org/officeDocument/2006/relationships/image" Target="../media/image14.jpeg"/><Relationship Id="rId30" Type="http://schemas.openxmlformats.org/officeDocument/2006/relationships/image" Target="../media/image1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827E3-A7D7-4DEF-BDBE-55072F0EF5BD}" type="datetimeFigureOut">
              <a:rPr lang="zh-CN" altLang="en-US" smtClean="0"/>
              <a:t>2019/9/29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35" name="图片 3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369" y="4802665"/>
            <a:ext cx="544272" cy="319724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651" y="4806724"/>
            <a:ext cx="590718" cy="315665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99" y="4811846"/>
            <a:ext cx="734142" cy="310542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413" y="4800690"/>
            <a:ext cx="491386" cy="317162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457" y="4796127"/>
            <a:ext cx="641957" cy="326262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96" y="4799498"/>
            <a:ext cx="611560" cy="322891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76" y="4779840"/>
            <a:ext cx="726224" cy="331784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" y="4786539"/>
            <a:ext cx="459656" cy="328121"/>
          </a:xfrm>
          <a:prstGeom prst="rect">
            <a:avLst/>
          </a:prstGeom>
        </p:spPr>
      </p:pic>
      <p:cxnSp>
        <p:nvCxnSpPr>
          <p:cNvPr id="9" name="直接连接符 8"/>
          <p:cNvCxnSpPr/>
          <p:nvPr userDrawn="1"/>
        </p:nvCxnSpPr>
        <p:spPr>
          <a:xfrm>
            <a:off x="682228" y="255836"/>
            <a:ext cx="8465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 userDrawn="1"/>
        </p:nvGrpSpPr>
        <p:grpSpPr>
          <a:xfrm>
            <a:off x="-6759" y="-20103"/>
            <a:ext cx="9187545" cy="5200853"/>
            <a:chOff x="-6759" y="-26804"/>
            <a:chExt cx="9187545" cy="6934470"/>
          </a:xfrm>
        </p:grpSpPr>
        <p:sp>
          <p:nvSpPr>
            <p:cNvPr id="7" name="矩形 6"/>
            <p:cNvSpPr/>
            <p:nvPr userDrawn="1"/>
          </p:nvSpPr>
          <p:spPr>
            <a:xfrm>
              <a:off x="890827" y="-26804"/>
              <a:ext cx="4213386" cy="49244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zh-CN" altLang="en-US" sz="1800" b="1" cap="all" spc="0" dirty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做口碑最好的人工智能在线教育品牌！</a:t>
              </a:r>
            </a:p>
          </p:txBody>
        </p:sp>
        <p:grpSp>
          <p:nvGrpSpPr>
            <p:cNvPr id="10" name="组合 9"/>
            <p:cNvGrpSpPr/>
            <p:nvPr userDrawn="1"/>
          </p:nvGrpSpPr>
          <p:grpSpPr>
            <a:xfrm>
              <a:off x="-6759" y="6293932"/>
              <a:ext cx="9144000" cy="613734"/>
              <a:chOff x="3516" y="6274325"/>
              <a:chExt cx="9144000" cy="613734"/>
            </a:xfrm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grpSpPr>
          <p:pic>
            <p:nvPicPr>
              <p:cNvPr id="26" name="图片 25"/>
              <p:cNvPicPr>
                <a:picLocks noChangeAspect="1"/>
              </p:cNvPicPr>
              <p:nvPr userDrawn="1"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6" y="6274325"/>
                <a:ext cx="9144000" cy="61373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27" name="图片 26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19435" y="6398850"/>
                <a:ext cx="576064" cy="41147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28" name="图片 27"/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5498" y="6382052"/>
                <a:ext cx="672731" cy="44175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29" name="图片 28"/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22123" y="6394589"/>
                <a:ext cx="494617" cy="435262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30" name="图片 29"/>
              <p:cNvPicPr>
                <a:picLocks noChangeAspect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05368" y="6387295"/>
                <a:ext cx="644839" cy="436507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31" name="图片 30"/>
              <p:cNvPicPr>
                <a:picLocks noChangeAspect="1"/>
              </p:cNvPicPr>
              <p:nvPr userDrawn="1"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18946" y="6390775"/>
                <a:ext cx="686422" cy="42472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32" name="图片 31"/>
              <p:cNvPicPr>
                <a:picLocks noChangeAspect="1"/>
              </p:cNvPicPr>
              <p:nvPr userDrawn="1"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36966" y="6387295"/>
                <a:ext cx="682228" cy="435262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33" name="图片 32"/>
              <p:cNvPicPr>
                <a:picLocks noChangeAspect="1"/>
              </p:cNvPicPr>
              <p:nvPr userDrawn="1"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09542" y="6403552"/>
                <a:ext cx="609893" cy="39948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34" name="图片 33"/>
              <p:cNvPicPr>
                <a:picLocks noChangeAspect="1"/>
              </p:cNvPicPr>
              <p:nvPr userDrawn="1"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5641" y="6398850"/>
                <a:ext cx="323671" cy="404589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3" name="图片 42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61369" y="6415795"/>
                <a:ext cx="544272" cy="426299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5" name="图片 44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70651" y="6421207"/>
                <a:ext cx="590718" cy="420887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6" name="图片 45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71799" y="6428038"/>
                <a:ext cx="734142" cy="414056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7" name="图片 46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0413" y="6413163"/>
                <a:ext cx="491386" cy="422882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8" name="图片 47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8456" y="6407079"/>
                <a:ext cx="641957" cy="435016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9" name="图片 48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6896" y="6411573"/>
                <a:ext cx="611560" cy="430521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50" name="图片 49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8476" y="6385362"/>
                <a:ext cx="726224" cy="442379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51" name="图片 50"/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6" y="6394295"/>
                <a:ext cx="459656" cy="43749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</p:grpSp>
        <p:pic>
          <p:nvPicPr>
            <p:cNvPr id="12" name="图片 11"/>
            <p:cNvPicPr>
              <a:picLocks noChangeAspect="1"/>
            </p:cNvPicPr>
            <p:nvPr userDrawn="1"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5255" y="-26804"/>
              <a:ext cx="1015531" cy="103024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 userDrawn="1"/>
          </p:nvSpPr>
          <p:spPr>
            <a:xfrm>
              <a:off x="5199728" y="6723"/>
              <a:ext cx="2817518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cap="none" spc="0" baseline="0" dirty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dobe 仿宋 Std R" panose="02020400000000000000" pitchFamily="18" charset="-122"/>
                  <a:ea typeface="Adobe 仿宋 Std R" panose="02020400000000000000" pitchFamily="18" charset="-122"/>
                  <a:cs typeface="Aharoni" panose="02010803020104030203" pitchFamily="2" charset="-79"/>
                </a:rPr>
                <a:t>  网站</a:t>
              </a:r>
              <a:r>
                <a:rPr lang="en-US" altLang="zh-CN" sz="1600" b="1" cap="none" spc="0" baseline="0" dirty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dobe 仿宋 Std R" panose="02020400000000000000" pitchFamily="18" charset="-122"/>
                  <a:ea typeface="Adobe 仿宋 Std R" panose="02020400000000000000" pitchFamily="18" charset="-122"/>
                  <a:cs typeface="Aharoni" panose="02010803020104030203" pitchFamily="2" charset="-79"/>
                </a:rPr>
                <a:t>:mici.jiqishidai.com</a:t>
              </a:r>
              <a:endParaRPr lang="zh-CN" altLang="en-US" sz="1600" b="1" cap="none" spc="0" baseline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dobe 仿宋 Std R" panose="02020400000000000000" pitchFamily="18" charset="-122"/>
                <a:ea typeface="Adobe 仿宋 Std R" panose="02020400000000000000" pitchFamily="18" charset="-122"/>
                <a:cs typeface="Aharoni" panose="02010803020104030203" pitchFamily="2" charset="-79"/>
              </a:endParaRPr>
            </a:p>
          </p:txBody>
        </p:sp>
        <p:pic>
          <p:nvPicPr>
            <p:cNvPr id="44" name="图片 43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6" y="0"/>
              <a:ext cx="832738" cy="832738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245" y="5202258"/>
              <a:ext cx="1091673" cy="1091673"/>
            </a:xfrm>
            <a:prstGeom prst="rect">
              <a:avLst/>
            </a:prstGeom>
          </p:spPr>
        </p:pic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54360" y="2139702"/>
            <a:ext cx="8435280" cy="1368152"/>
          </a:xfrm>
        </p:spPr>
        <p:txBody>
          <a:bodyPr>
            <a:normAutofit/>
          </a:bodyPr>
          <a:lstStyle/>
          <a:p>
            <a:r>
              <a:rPr lang="zh-CN" altLang="en-US" sz="6000" dirty="0">
                <a:solidFill>
                  <a:schemeClr val="bg1"/>
                </a:solidFill>
                <a:latin typeface="Times New Roman" panose="02020603050405020304" pitchFamily="18" charset="0"/>
              </a:rPr>
              <a:t>树形</a:t>
            </a:r>
            <a:r>
              <a:rPr lang="en-US" altLang="zh-CN" sz="6000" dirty="0">
                <a:solidFill>
                  <a:schemeClr val="bg1"/>
                </a:solidFill>
                <a:latin typeface="Times New Roman" panose="02020603050405020304" pitchFamily="18" charset="0"/>
              </a:rPr>
              <a:t>DP</a:t>
            </a:r>
            <a:r>
              <a:rPr lang="zh-CN" altLang="en-US" sz="6000" dirty="0">
                <a:solidFill>
                  <a:schemeClr val="bg1"/>
                </a:solidFill>
                <a:latin typeface="Times New Roman" panose="02020603050405020304" pitchFamily="18" charset="0"/>
              </a:rPr>
              <a:t>刷题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354360" y="481935"/>
            <a:ext cx="8435280" cy="1153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数据结构与算法</a:t>
            </a:r>
            <a:r>
              <a:rPr lang="en-US" altLang="zh-CN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365</a:t>
            </a:r>
            <a:r>
              <a:rPr lang="zh-CN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刷题营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树形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50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UVA12186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361" name="Picture 1" descr="C:\Users\Administrator\AppData\Roaming\Tencent\Users\155170962\QQ\WinTemp\RichOle\SO$0OJK_H4KF(H4PB})[2}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767" y="1352799"/>
            <a:ext cx="6905625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37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树形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50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UVA12186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337" name="Picture 1" descr="C:\Users\Administrator\AppData\Roaming\Tencent\Users\155170962\QQ\WinTemp\RichOle\Y)58OAE1(KQCJPL)L)V7@A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614" y="1626928"/>
            <a:ext cx="6896100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71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树形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50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UVA12186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313" name="Picture 1" descr="C:\Users\Administrator\AppData\Roaming\Tencent\Users\155170962\QQ\WinTemp\RichOle\Y(5[T9B9{HABU{D)`EW2Z3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089" y="1533774"/>
            <a:ext cx="691515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71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树形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50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UVA12186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289" name="Picture 1" descr="C:\Users\Administrator\AppData\Roaming\Tencent\Users\155170962\QQ\WinTemp\RichOle\7%WFE2EWO[CJD}X77}CH5L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09936"/>
            <a:ext cx="196215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71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树形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50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UVA12186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265" name="Picture 1" descr="C:\Users\Administrator\AppData\Roaming\Tencent\Users\155170962\QQ\WinTemp\RichOle\8I0D)UM6E2{N(ZGVK~2KWH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089" y="1594027"/>
            <a:ext cx="691515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71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树形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50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UVA12186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385" name="Picture 1" descr="C:\Users\Administrator\AppData\Roaming\Tencent\Users\155170962\QQ\WinTemp\RichOle\@()(W2Y]QNBV39B)GHV1])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75606"/>
            <a:ext cx="5838825" cy="316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C:\Users\Administrator\AppData\Roaming\Tencent\Users\155170962\QQ\WinTemp\RichOle\_W1JP6M)}9SM$%(TEI4V{)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322" y="2860487"/>
            <a:ext cx="318135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87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树形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50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POJ3398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529" name="Picture 1" descr="C:\Users\Administrator\AppData\Roaming\Tencent\Users\155170962\QQ\WinTemp\RichOle\JT9B7NW9A}3Z3U0QIKV2XE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685" y="1254621"/>
            <a:ext cx="6712699" cy="196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10" descr="C:\Users\Administrator\AppData\Roaming\Tencent\Users\155170962\QQ\WinTemp\RichOle\T8PQSI$28~T2A0$WOJSJ9H9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656" y="3291831"/>
            <a:ext cx="4104568" cy="12697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03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树形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50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POJ3398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505" name="Picture 1" descr="C:\Users\Administrator\AppData\Roaming\Tencent\Users\155170962\QQ\WinTemp\RichOle\N)A)}YEC@A{HQ]~ENU$AJ4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376" y="1345282"/>
            <a:ext cx="6886575" cy="317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9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树形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50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POJ3398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481" name="Picture 1" descr="C:\Users\Administrator\AppData\Roaming\Tencent\Users\155170962\QQ\WinTemp\RichOle\TJ(K_E4BI6ZRRE5M9V{4BN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971" y="1347614"/>
            <a:ext cx="121920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9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树形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50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POJ3398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457" name="Picture 1" descr="C:\Users\Administrator\AppData\Roaming\Tencent\Users\155170962\QQ\WinTemp\RichOle\(BJY3JHIABCJ{$NJ6I$SL6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426" y="1450372"/>
            <a:ext cx="68484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9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384895"/>
            <a:ext cx="3421947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树形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1043608" y="983662"/>
            <a:ext cx="6891295" cy="3621264"/>
            <a:chOff x="3474523" y="2530870"/>
            <a:chExt cx="10798047" cy="2361506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dirty="0"/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3474523" y="2530870"/>
              <a:ext cx="3445149" cy="300742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400" dirty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本次课内容</a:t>
              </a:r>
            </a:p>
          </p:txBody>
        </p:sp>
      </p:grpSp>
      <p:pic>
        <p:nvPicPr>
          <p:cNvPr id="1025" name="Picture 1" descr="C:\Users\Administrator\AppData\Roaming\Tencent\Users\155170962\QQ\WinTemp\RichOle\[H0GAW_4Z1P]38`$220KUJJ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30"/>
          <a:stretch/>
        </p:blipFill>
        <p:spPr bwMode="auto">
          <a:xfrm>
            <a:off x="2483768" y="2139702"/>
            <a:ext cx="3744416" cy="122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20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树形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50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POJ3398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433" name="Picture 1" descr="C:\Users\Administrator\AppData\Roaming\Tencent\Users\155170962\QQ\WinTemp\RichOle\IOX$YCD9DKVYF13{G}RO0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575" y="1491630"/>
            <a:ext cx="6981825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C:\Users\Administrator\AppData\Roaming\Tencent\Users\155170962\QQ\WinTemp\RichOle\1{EIF]K95V2[GH08{O[}%9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717" y="2571750"/>
            <a:ext cx="6924675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9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21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树形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50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POJ3398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410" name="Picture 2" descr="C:\Users\Administrator\AppData\Roaming\Tencent\Users\155170962\QQ\WinTemp\RichOle\(G9O83@XS)73O(}~T9P383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852" y="2672011"/>
            <a:ext cx="156210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Administrator\AppData\Roaming\Tencent\Users\155170962\QQ\WinTemp\RichOle\8LF98R{@[ZC1{L5%EHU6$9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95864"/>
            <a:ext cx="266700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Users\Administrator\AppData\Roaming\Tencent\Users\155170962\QQ\WinTemp\RichOle\Q2O%$VS2$F_@Z6N_X]SJ1[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852" y="3003798"/>
            <a:ext cx="31813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9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22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树形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50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POJ3398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Picture 1" descr="C:\Users\Administrator\AppData\Roaming\Tencent\Users\155170962\QQ\WinTemp\RichOle\W1[$TY`L)G[753H{QI02EQQ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66609"/>
            <a:ext cx="5857875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48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23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树形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50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HDU2196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698" name="Picture 2" descr="C:\Users\Administrator\AppData\Roaming\Tencent\Users\155170962\QQ\WinTemp\RichOle\R212406%@GKWV%)Y3}V7`7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867" y="1295617"/>
            <a:ext cx="6686517" cy="322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17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24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树形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50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HDU2196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8673" name="Picture 1" descr="C:\Users\Administrator\AppData\Roaming\Tencent\Users\155170962\QQ\WinTemp\RichOle\1`JY0OE8{HB_WM_LS~N@9G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039" y="1507834"/>
            <a:ext cx="695325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90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25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树形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50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HDU2196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7649" name="Picture 1" descr="C:\Users\Administrator\AppData\Roaming\Tencent\Users\155170962\QQ\WinTemp\RichOle\VCQ[9(LX0319MYYG2PQH4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201" y="1419622"/>
            <a:ext cx="1266825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90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26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树形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50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HDU2196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6625" name="Picture 1" descr="C:\Users\Administrator\AppData\Roaming\Tencent\Users\155170962\QQ\WinTemp\RichOle\Y)HKOVPUSQ~BW6B0YC8CO6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139" y="1563638"/>
            <a:ext cx="68770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90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27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树形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718849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50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HDU2196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5601" name="Picture 1" descr="C:\Users\Administrator\AppData\Roaming\Tencent\Users\155170962\QQ\WinTemp\RichOle\2~8LSWK`KS2BC_8@R`N39)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86" y="1347614"/>
            <a:ext cx="64770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Picture 3" descr="C:\Users\Administrator\AppData\Roaming\Tencent\Users\155170962\QQ\WinTemp\RichOle\KU0TBO[~JY_)}UOL0SLBIG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83918"/>
            <a:ext cx="57340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90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28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树形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64893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50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HDU2196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4577" name="Picture 1" descr="C:\Users\Administrator\AppData\Roaming\Tencent\Users\155170962\QQ\WinTemp\RichOle\7}~15O}@{96}8XMS`E{1KM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277" y="1491630"/>
            <a:ext cx="47053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C:\Users\Administrator\AppData\Roaming\Tencent\Users\155170962\QQ\WinTemp\RichOle\B)Q~@Z6B{X_$9HE$D~[_`A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83918"/>
            <a:ext cx="57626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90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29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树形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50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HDU2196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3553" name="Picture 1" descr="C:\Users\Administrator\AppData\Roaming\Tencent\Users\155170962\QQ\WinTemp\RichOle\%`_S065$5@~A`BFG91XB[]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881" y="1282799"/>
            <a:ext cx="5543550" cy="316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90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树形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50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POJ2486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49" name="Picture 1" descr="C:\Users\Administrator\AppData\Roaming\Tencent\Users\155170962\QQ\WinTemp\RichOle\)6A2P[C$@A]9U42FH]I@BA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325" y="1419622"/>
            <a:ext cx="6924675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03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30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树形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50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HDU2196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1745" name="Picture 1" descr="C:\Users\Administrator\AppData\Roaming\Tencent\Users\155170962\QQ\WinTemp\RichOle\B`D504$2Q1SM9OJWT2VVSH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801" y="1491630"/>
            <a:ext cx="694372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72"/>
          <p:cNvGrpSpPr/>
          <p:nvPr/>
        </p:nvGrpSpPr>
        <p:grpSpPr bwMode="auto">
          <a:xfrm>
            <a:off x="1202632" y="843558"/>
            <a:ext cx="6537720" cy="3644551"/>
            <a:chOff x="3474523" y="2537284"/>
            <a:chExt cx="10710472" cy="2343077"/>
          </a:xfrm>
        </p:grpSpPr>
        <p:sp>
          <p:nvSpPr>
            <p:cNvPr id="8" name="矩形 7"/>
            <p:cNvSpPr/>
            <p:nvPr/>
          </p:nvSpPr>
          <p:spPr>
            <a:xfrm>
              <a:off x="3869451" y="2723802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474523" y="2537284"/>
              <a:ext cx="2949192" cy="288362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1274640" y="887709"/>
            <a:ext cx="167774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</a:t>
            </a:r>
          </a:p>
        </p:txBody>
      </p:sp>
      <p:sp>
        <p:nvSpPr>
          <p:cNvPr id="21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31</a:t>
            </a:fld>
            <a:endParaRPr lang="zh-CN" altLang="en-US" dirty="0"/>
          </a:p>
        </p:txBody>
      </p:sp>
      <p:pic>
        <p:nvPicPr>
          <p:cNvPr id="11" name="Picture 1" descr="C:\Users\Administrator\AppData\Roaming\Tencent\Users\155170962\QQ\WinTemp\RichOle\[H0GAW_4Z1P]38`$220KUJJ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43"/>
          <a:stretch/>
        </p:blipFill>
        <p:spPr bwMode="auto">
          <a:xfrm>
            <a:off x="2555776" y="1995686"/>
            <a:ext cx="3836998" cy="111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树形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50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POJ2486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97" name="Picture 1" descr="C:\Users\Administrator\AppData\Roaming\Tencent\Users\155170962\QQ\WinTemp\RichOle\%U3C}UB]NP$7O5{`1F]ZYX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7614"/>
            <a:ext cx="6886575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21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树形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50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POJ2486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121" name="Picture 1" descr="C:\Users\Administrator\AppData\Roaming\Tencent\Users\155170962\QQ\WinTemp\RichOle\B)5ZS448%K7MRHLLOQP(0B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277" y="1400424"/>
            <a:ext cx="14478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21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树形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50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POJ2486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145" name="Picture 1" descr="C:\Users\Administrator\AppData\Roaming\Tencent\Users\155170962\QQ\WinTemp\RichOle\(I2EY2_S)6QUNU5C@0)NRD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614" y="1347614"/>
            <a:ext cx="68961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" name="Picture 1" descr="C:\Users\Administrator\AppData\Roaming\Tencent\Users\155170962\QQ\WinTemp\RichOle\EDS(K%3MVD0`$ZTUQ899_]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826" y="2715766"/>
            <a:ext cx="654367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63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树形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50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POJ2486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Picture 2" descr="C:\Users\Administrator\AppData\Roaming\Tencent\Users\155170962\QQ\WinTemp\RichOle\SRGPW[}7YX~`CQ{30~84X(F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167316" y="1563638"/>
            <a:ext cx="6905625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" name="Picture 1" descr="C:\Users\Administrator\AppData\Roaming\Tencent\Users\155170962\QQ\WinTemp\RichOle\JHYV3(}E_@R}QCA[H07)ZA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15766"/>
            <a:ext cx="41529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7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树形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50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POJ2486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217" name="Picture 1" descr="C:\Users\Administrator\AppData\Roaming\Tencent\Users\155170962\QQ\WinTemp\RichOle\9DL[3ED@]P(~PWMQMS(`O@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84226"/>
            <a:ext cx="602932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Administrator\AppData\Roaming\Tencent\Users\155170962\QQ\WinTemp\RichOle\[$`_Q773UAGEG~IEWP[2NM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651870"/>
            <a:ext cx="4048125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21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树形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50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POJ2486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41" name="Picture 1" descr="C:\Users\Administrator\AppData\Roaming\Tencent\Users\155170962\QQ\WinTemp\RichOle\O%@4(FL8_@]H7[S}D`[W41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084" y="1382266"/>
            <a:ext cx="65913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Administrator\AppData\Roaming\Tencent\Users\155170962\QQ\WinTemp\RichOle\$`S1TQ%@GK{NAO}33OP1RZ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519" y="2715766"/>
            <a:ext cx="53721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41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ebddc5c1-5456-4d04-9dae-7c8ff6c609a4}"/>
</p:tagLst>
</file>

<file path=ppt/theme/theme1.xml><?xml version="1.0" encoding="utf-8"?>
<a:theme xmlns:a="http://schemas.openxmlformats.org/drawingml/2006/main" name="Office 主题​​">
  <a:themeElements>
    <a:clrScheme name="精装书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2087</TotalTime>
  <Words>192</Words>
  <Application>Microsoft Office PowerPoint</Application>
  <PresentationFormat>全屏显示(16:9)</PresentationFormat>
  <Paragraphs>93</Paragraphs>
  <Slides>31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8" baseType="lpstr">
      <vt:lpstr>Adobe 仿宋 Std R</vt:lpstr>
      <vt:lpstr>等线</vt:lpstr>
      <vt:lpstr>微软雅黑</vt:lpstr>
      <vt:lpstr>Arial</vt:lpstr>
      <vt:lpstr>Calibri</vt:lpstr>
      <vt:lpstr>Times New Roman</vt:lpstr>
      <vt:lpstr>Office 主题​​</vt:lpstr>
      <vt:lpstr>树形DP刷题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祁 全</cp:lastModifiedBy>
  <cp:revision>1122</cp:revision>
  <dcterms:created xsi:type="dcterms:W3CDTF">2018-04-19T15:31:00Z</dcterms:created>
  <dcterms:modified xsi:type="dcterms:W3CDTF">2019-09-29T11:59:13Z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