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86" r:id="rId2"/>
    <p:sldId id="582" r:id="rId3"/>
    <p:sldId id="497" r:id="rId4"/>
    <p:sldId id="583" r:id="rId5"/>
    <p:sldId id="584" r:id="rId6"/>
    <p:sldId id="585" r:id="rId7"/>
    <p:sldId id="586" r:id="rId8"/>
    <p:sldId id="587" r:id="rId9"/>
    <p:sldId id="588" r:id="rId10"/>
    <p:sldId id="589" r:id="rId11"/>
    <p:sldId id="590" r:id="rId12"/>
    <p:sldId id="593" r:id="rId13"/>
    <p:sldId id="591" r:id="rId14"/>
    <p:sldId id="596" r:id="rId15"/>
    <p:sldId id="592" r:id="rId16"/>
    <p:sldId id="594" r:id="rId17"/>
    <p:sldId id="595" r:id="rId18"/>
    <p:sldId id="597" r:id="rId19"/>
    <p:sldId id="598" r:id="rId20"/>
    <p:sldId id="599" r:id="rId21"/>
    <p:sldId id="600" r:id="rId22"/>
    <p:sldId id="483" r:id="rId23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3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FF1"/>
    <a:srgbClr val="E3EDE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3778" autoAdjust="0"/>
  </p:normalViewPr>
  <p:slideViewPr>
    <p:cSldViewPr>
      <p:cViewPr varScale="1">
        <p:scale>
          <a:sx n="89" d="100"/>
          <a:sy n="89" d="100"/>
        </p:scale>
        <p:origin x="780" y="90"/>
      </p:cViewPr>
      <p:guideLst>
        <p:guide orient="horz" pos="1613"/>
        <p:guide pos="28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D0D3-16A4-4D3F-B07D-2EF6AE92F7B4}" type="datetimeFigureOut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CCA9B-DFD8-4B08-AB41-A02133EF45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07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CCA9B-DFD8-4B08-AB41-A02133EF455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32062" y="356040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01" y="4820797"/>
            <a:ext cx="634018" cy="312056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20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26" Type="http://schemas.openxmlformats.org/officeDocument/2006/relationships/image" Target="../media/image1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5" Type="http://schemas.openxmlformats.org/officeDocument/2006/relationships/image" Target="../media/image12.jpeg"/><Relationship Id="rId3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jpeg"/><Relationship Id="rId32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jpeg"/><Relationship Id="rId28" Type="http://schemas.openxmlformats.org/officeDocument/2006/relationships/image" Target="../media/image15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jpeg"/><Relationship Id="rId27" Type="http://schemas.openxmlformats.org/officeDocument/2006/relationships/image" Target="../media/image14.jpeg"/><Relationship Id="rId30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27E3-A7D7-4DEF-BDBE-55072F0EF5BD}" type="datetimeFigureOut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69" y="4802665"/>
            <a:ext cx="544272" cy="3197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51" y="4806724"/>
            <a:ext cx="590718" cy="31566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811846"/>
            <a:ext cx="734142" cy="31054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13" y="4800690"/>
            <a:ext cx="491386" cy="31716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57" y="4796127"/>
            <a:ext cx="641957" cy="32626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6" y="4799498"/>
            <a:ext cx="611560" cy="32289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6" y="4779840"/>
            <a:ext cx="726224" cy="33178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" y="4786539"/>
            <a:ext cx="459656" cy="328121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682228" y="255836"/>
            <a:ext cx="8465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 userDrawn="1"/>
        </p:nvGrpSpPr>
        <p:grpSpPr>
          <a:xfrm>
            <a:off x="-6759" y="-20103"/>
            <a:ext cx="9187545" cy="5200853"/>
            <a:chOff x="-6759" y="-26804"/>
            <a:chExt cx="9187545" cy="6934470"/>
          </a:xfrm>
        </p:grpSpPr>
        <p:sp>
          <p:nvSpPr>
            <p:cNvPr id="7" name="矩形 6"/>
            <p:cNvSpPr/>
            <p:nvPr userDrawn="1"/>
          </p:nvSpPr>
          <p:spPr>
            <a:xfrm>
              <a:off x="890827" y="-26804"/>
              <a:ext cx="4213386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18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做口碑最好的人工智能在线教育品牌！</a:t>
              </a: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-6759" y="6293932"/>
              <a:ext cx="9144000" cy="613734"/>
              <a:chOff x="3516" y="6274325"/>
              <a:chExt cx="9144000" cy="613734"/>
            </a:xfr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grpSpPr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274325"/>
                <a:ext cx="9144000" cy="6137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9435" y="6398850"/>
                <a:ext cx="576064" cy="41147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498" y="6382052"/>
                <a:ext cx="672731" cy="44175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2123" y="6394589"/>
                <a:ext cx="494617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5368" y="6387295"/>
                <a:ext cx="644839" cy="43650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8946" y="6390775"/>
                <a:ext cx="686422" cy="42472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6966" y="6387295"/>
                <a:ext cx="682228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542" y="6403552"/>
                <a:ext cx="609893" cy="39948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641" y="6398850"/>
                <a:ext cx="323671" cy="4045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3" name="图片 42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1369" y="6415795"/>
                <a:ext cx="544272" cy="42629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5" name="图片 44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0651" y="6421207"/>
                <a:ext cx="590718" cy="42088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6" name="图片 45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799" y="6428038"/>
                <a:ext cx="734142" cy="41405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7" name="图片 46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413" y="6413163"/>
                <a:ext cx="491386" cy="42288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8" name="图片 47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8456" y="6407079"/>
                <a:ext cx="641957" cy="43501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9" name="图片 48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96" y="6411573"/>
                <a:ext cx="611560" cy="43052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0" name="图片 49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76" y="6385362"/>
                <a:ext cx="726224" cy="44237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1" name="图片 50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394295"/>
                <a:ext cx="459656" cy="43749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5255" y="-26804"/>
              <a:ext cx="1015531" cy="103024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5199728" y="6723"/>
              <a:ext cx="281751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  网站</a:t>
              </a:r>
              <a:r>
                <a:rPr lang="en-US" altLang="zh-CN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:mici.jiqishidai.com</a:t>
              </a:r>
              <a:endParaRPr lang="zh-CN" altLang="en-US" sz="1600" b="1" cap="none" spc="0" baseline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  <a:cs typeface="Aharoni" panose="02010803020104030203" pitchFamily="2" charset="-79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" y="0"/>
              <a:ext cx="832738" cy="83273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245" y="5202258"/>
              <a:ext cx="1091673" cy="1091673"/>
            </a:xfrm>
            <a:prstGeom prst="rect">
              <a:avLst/>
            </a:prstGeom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360" y="2139702"/>
            <a:ext cx="8435280" cy="1368152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数位</a:t>
            </a:r>
            <a:r>
              <a:rPr lang="en-US" altLang="zh-CN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DP</a:t>
            </a:r>
            <a:r>
              <a:rPr lang="zh-CN" altLang="en-US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刷题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54360" y="481935"/>
            <a:ext cx="8435280" cy="1153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数据结构与算法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365</a:t>
            </a: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特训营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736383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HDU2282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96294F-F0ED-4C78-A768-575D9BF1C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38" y="1397716"/>
            <a:ext cx="1019175" cy="30194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4059DCC-E471-4C9A-9950-1F7C66A08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41" y="1424734"/>
            <a:ext cx="31908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7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HDU2282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864DF67-6FA1-4E53-BC5E-669475E3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14" y="1676400"/>
            <a:ext cx="68199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6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HDU2282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5B84E1-2D79-4A09-AD51-7F08A186D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03" y="1301436"/>
            <a:ext cx="6326565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HDU2282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C2D0CB4-D65B-4718-BA2F-2E86F9419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51" y="2914562"/>
            <a:ext cx="6905625" cy="15430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383E29A-A41B-4196-8321-A33F1AD1F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1408"/>
            <a:ext cx="386715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4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POJ3252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A93569C-0F31-4C6A-97F2-6292C148A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01" y="1401684"/>
            <a:ext cx="69437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POJ3252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540E4DF-36BF-4378-A795-42B174F49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26" y="1333475"/>
            <a:ext cx="68484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7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704487" y="788206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POJ3252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DED0A0B-12E6-4F95-B350-46FB4721F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43" y="1454232"/>
            <a:ext cx="6877050" cy="18002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84CCD2-6E56-4292-AEBF-08C626031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80629"/>
            <a:ext cx="33147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8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POJ3252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56D1DA-55FE-4BE9-865A-56EDF51CB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34" y="1373802"/>
            <a:ext cx="6882172" cy="30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6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736383" y="771550"/>
            <a:ext cx="7528165" cy="3869653"/>
            <a:chOff x="3368946" y="2545401"/>
            <a:chExt cx="10903624" cy="2346975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45401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HDU4734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44DC027-19D3-437A-B279-3EB7C012B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66" y="1468721"/>
            <a:ext cx="690562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8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HDU4734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B4F1FE9-3792-414D-A74C-1DFA2CDD7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71" y="1657599"/>
            <a:ext cx="13335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1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421947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1043608" y="983662"/>
            <a:ext cx="6891295" cy="3621264"/>
            <a:chOff x="3474523" y="2530870"/>
            <a:chExt cx="10798047" cy="2361506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474523" y="2530870"/>
              <a:ext cx="3445149" cy="30074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本次课内容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98769719-B07B-4337-946B-817A9FC50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2055904"/>
            <a:ext cx="4286250" cy="140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HDU4734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5B35441-2F2F-4E62-947D-F020EF3E7A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4"/>
          <a:stretch/>
        </p:blipFill>
        <p:spPr>
          <a:xfrm>
            <a:off x="1540751" y="1275606"/>
            <a:ext cx="6219825" cy="327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6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HDU4734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7B10B4D-1701-4680-B6D5-423482BDE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467927"/>
            <a:ext cx="66294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72"/>
          <p:cNvGrpSpPr/>
          <p:nvPr/>
        </p:nvGrpSpPr>
        <p:grpSpPr bwMode="auto">
          <a:xfrm>
            <a:off x="1202632" y="843558"/>
            <a:ext cx="6537720" cy="3644551"/>
            <a:chOff x="3474523" y="2537284"/>
            <a:chExt cx="10710472" cy="2343077"/>
          </a:xfrm>
        </p:grpSpPr>
        <p:sp>
          <p:nvSpPr>
            <p:cNvPr id="8" name="矩形 7"/>
            <p:cNvSpPr/>
            <p:nvPr/>
          </p:nvSpPr>
          <p:spPr>
            <a:xfrm>
              <a:off x="3869451" y="2723802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37284"/>
              <a:ext cx="2949192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1274640" y="887709"/>
            <a:ext cx="16777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</a:p>
        </p:txBody>
      </p:sp>
      <p:sp>
        <p:nvSpPr>
          <p:cNvPr id="2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22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13DDB7E-54FC-49F3-AEEF-D98025688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2055904"/>
            <a:ext cx="4286250" cy="140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HDU3555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9CB9590-B738-430D-84A0-ADB0353B2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14" y="1285786"/>
            <a:ext cx="68961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3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HDU3555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02E6A76-C804-4383-BA6E-6EB93A9EA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89" y="1754309"/>
            <a:ext cx="13620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HDU3555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DD59CF1-DFC1-4816-B651-D125D4422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26" y="1366441"/>
            <a:ext cx="70008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2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HDU3555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DB05446-E12E-4468-A7C9-B11838A02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14" y="1473134"/>
            <a:ext cx="68961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4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HDU3555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17C5195-2386-4EAF-8AED-2016BBC9E1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84"/>
          <a:stretch/>
        </p:blipFill>
        <p:spPr>
          <a:xfrm>
            <a:off x="1331639" y="1369266"/>
            <a:ext cx="3790950" cy="12648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98BD5FC-61C1-402F-B20A-9ED3AE46A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23" y="2817023"/>
            <a:ext cx="362902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5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HDU3555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B1A03F7-34FC-4A5C-88E0-B92F6F436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28075"/>
            <a:ext cx="40862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9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数位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HDU2282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C75777C-E912-4C2E-9B48-71B33C043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14" y="1256222"/>
            <a:ext cx="68961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3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ebddc5c1-5456-4d04-9dae-7c8ff6c609a4}"/>
</p:tagLst>
</file>

<file path=ppt/theme/theme1.xml><?xml version="1.0" encoding="utf-8"?>
<a:theme xmlns:a="http://schemas.openxmlformats.org/drawingml/2006/main" name="Office 主题​​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138</Words>
  <Application>Microsoft Office PowerPoint</Application>
  <PresentationFormat>全屏显示(16:9)</PresentationFormat>
  <Paragraphs>66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Adobe 仿宋 Std R</vt:lpstr>
      <vt:lpstr>等线</vt:lpstr>
      <vt:lpstr>微软雅黑</vt:lpstr>
      <vt:lpstr>Arial</vt:lpstr>
      <vt:lpstr>Calibri</vt:lpstr>
      <vt:lpstr>Times New Roman</vt:lpstr>
      <vt:lpstr>Office 主题​​</vt:lpstr>
      <vt:lpstr>数位DP刷题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祁 全</cp:lastModifiedBy>
  <cp:revision>1180</cp:revision>
  <dcterms:created xsi:type="dcterms:W3CDTF">2018-04-19T15:31:00Z</dcterms:created>
  <dcterms:modified xsi:type="dcterms:W3CDTF">2019-10-13T09:52:02Z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