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86" r:id="rId2"/>
    <p:sldId id="600" r:id="rId3"/>
    <p:sldId id="497" r:id="rId4"/>
    <p:sldId id="601" r:id="rId5"/>
    <p:sldId id="602" r:id="rId6"/>
    <p:sldId id="603" r:id="rId7"/>
    <p:sldId id="604" r:id="rId8"/>
    <p:sldId id="605" r:id="rId9"/>
    <p:sldId id="606" r:id="rId10"/>
    <p:sldId id="607" r:id="rId11"/>
    <p:sldId id="608" r:id="rId12"/>
    <p:sldId id="609" r:id="rId13"/>
    <p:sldId id="610" r:id="rId14"/>
    <p:sldId id="611" r:id="rId15"/>
    <p:sldId id="612" r:id="rId16"/>
    <p:sldId id="613" r:id="rId17"/>
    <p:sldId id="614" r:id="rId18"/>
    <p:sldId id="483" r:id="rId19"/>
  </p:sldIdLst>
  <p:sldSz cx="9144000" cy="5143500" type="screen16x9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3">
          <p15:clr>
            <a:srgbClr val="A4A3A4"/>
          </p15:clr>
        </p15:guide>
        <p15:guide id="2" pos="2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94270" autoAdjust="0"/>
  </p:normalViewPr>
  <p:slideViewPr>
    <p:cSldViewPr>
      <p:cViewPr varScale="1">
        <p:scale>
          <a:sx n="90" d="100"/>
          <a:sy n="90" d="100"/>
        </p:scale>
        <p:origin x="750" y="78"/>
      </p:cViewPr>
      <p:guideLst>
        <p:guide orient="horz" pos="1613"/>
        <p:guide pos="283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2019/11/3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9079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0123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2019/11/3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2019/11/3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2019/11/3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2019/11/3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2019/11/3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2019/11/3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2019/11/3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2019/11/3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728192"/>
          </a:xfrm>
        </p:spPr>
        <p:txBody>
          <a:bodyPr>
            <a:normAutofit fontScale="90000"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</a:t>
            </a:r>
            <a:r>
              <a:rPr lang="en-US" altLang="zh-CN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+</a:t>
            </a:r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单调队列优化</a:t>
            </a:r>
            <a:r>
              <a:rPr lang="en-US" altLang="zh-CN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DP</a:t>
            </a:r>
            <a:br>
              <a:rPr lang="en-US" altLang="zh-CN" sz="6000" dirty="0">
                <a:solidFill>
                  <a:schemeClr val="bg1"/>
                </a:solidFill>
                <a:latin typeface="Times New Roman" panose="02020603050405020304" pitchFamily="18" charset="0"/>
              </a:rPr>
            </a:br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刷题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4504302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数据结构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单调队列优化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POJ2823</a:t>
            </a: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08FBC0C9-5E33-4D50-91A7-9C461676E8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427" y="1203850"/>
            <a:ext cx="6297901" cy="3384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560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4504302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数据结构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单调队列优化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POJ2823</a:t>
            </a: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B9588771-92F7-4EE6-9086-C774F8EFCC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851" y="1390562"/>
            <a:ext cx="6905625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39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4504302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数据结构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单调队列优化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POJ2823</a:t>
            </a: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C769400B-7880-45F1-90C3-2BA4E9A9147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91"/>
          <a:stretch/>
        </p:blipFill>
        <p:spPr>
          <a:xfrm>
            <a:off x="1212139" y="1707654"/>
            <a:ext cx="6877050" cy="2052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541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4504302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数据结构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单调队列优化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POJ2823</a:t>
            </a: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B177A226-0ECE-4F7A-B1A1-DF53C849DF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089" y="1695140"/>
            <a:ext cx="6915150" cy="160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944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4504302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数据结构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单调队列优化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POJ3401</a:t>
            </a: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EBD91AA6-BC25-4668-8922-28835C56C1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457" y="1447775"/>
            <a:ext cx="6896100" cy="292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571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4504302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数据结构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单调队列优化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POJ3401</a:t>
            </a: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3A7673C2-5A38-48E8-9910-FB7C743C76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312" y="1450946"/>
            <a:ext cx="6429375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243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4504302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数据结构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单调队列优化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POJ3401</a:t>
            </a: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EE85AF27-2D2C-4FEE-902B-1DDE8F656F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596" y="1576636"/>
            <a:ext cx="1171575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92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4504302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数据结构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单调队列优化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POJ3401</a:t>
            </a: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6E50553E-9723-4636-B99A-128526F813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089" y="1638796"/>
            <a:ext cx="691515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90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2"/>
          <p:cNvGrpSpPr/>
          <p:nvPr/>
        </p:nvGrpSpPr>
        <p:grpSpPr bwMode="auto">
          <a:xfrm>
            <a:off x="1202632" y="843558"/>
            <a:ext cx="6537720" cy="3644551"/>
            <a:chOff x="3474523" y="2537284"/>
            <a:chExt cx="10710472" cy="2343077"/>
          </a:xfrm>
        </p:grpSpPr>
        <p:sp>
          <p:nvSpPr>
            <p:cNvPr id="8" name="矩形 7"/>
            <p:cNvSpPr/>
            <p:nvPr/>
          </p:nvSpPr>
          <p:spPr>
            <a:xfrm>
              <a:off x="3869451" y="2723802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37284"/>
              <a:ext cx="2949192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1274640" y="887709"/>
            <a:ext cx="167774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</a:p>
        </p:txBody>
      </p:sp>
      <p:sp>
        <p:nvSpPr>
          <p:cNvPr id="21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18</a:t>
            </a:fld>
            <a:endParaRPr lang="zh-CN" altLang="en-US" dirty="0"/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FAAA6C08-AA88-48B8-A3DD-711E0E7242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879974"/>
            <a:ext cx="2954065" cy="22798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2452271" y="267494"/>
            <a:ext cx="4912642" cy="609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数据结构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单调队列优化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1043608" y="983662"/>
            <a:ext cx="6891295" cy="3621264"/>
            <a:chOff x="3474523" y="2530870"/>
            <a:chExt cx="10798047" cy="2361506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zh-CN" altLang="en-US" dirty="0"/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3474523" y="2530870"/>
              <a:ext cx="3445149" cy="30074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zh-CN" altLang="en-US" sz="2400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本次课内容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B9EC3947-8D90-4BE8-B1D3-1CB4C2E765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879974"/>
            <a:ext cx="2954065" cy="2279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02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4504302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数据结构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单调队列优化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HDU4991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7D90BEEB-3B17-4C77-BFF1-6FE8F8D541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407" y="1262229"/>
            <a:ext cx="6915150" cy="3253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032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4504302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数据结构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单调队列优化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HDU4991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3047414B-D730-4C84-956B-1C0ECCCFF2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3338" y="1560867"/>
            <a:ext cx="3076575" cy="258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56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4504302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数据结构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单调队列优化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HDU4991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7F55F08E-D496-4F52-A7E9-0978C6BC7B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499320"/>
            <a:ext cx="466725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0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4504302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数据结构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单调队列优化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POJ1769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DE98C20D-29FE-4CFA-AF8F-68A5C2128D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564" y="1471835"/>
            <a:ext cx="6934200" cy="273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58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4504302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数据结构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单调队列优化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POJ1769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1A7855F0-6199-4FB4-80F2-F7DBC0E524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564" y="1738809"/>
            <a:ext cx="6934200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174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4504302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数据结构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单调队列优化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POJ1769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2FCEF226-51B8-4147-BBBE-DAF5FB4862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448" y="1450946"/>
            <a:ext cx="1276350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202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4504302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数据结构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单调队列优化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POJ1769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2D9CC63F-CBC6-40B2-A289-C344FC05A7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309" y="1633693"/>
            <a:ext cx="6638925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367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ebddc5c1-5456-4d04-9dae-7c8ff6c609a4}"/>
</p:tagLst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2146</TotalTime>
  <Words>148</Words>
  <Application>Microsoft Office PowerPoint</Application>
  <PresentationFormat>全屏显示(16:9)</PresentationFormat>
  <Paragraphs>54</Paragraphs>
  <Slides>18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5" baseType="lpstr">
      <vt:lpstr>Adobe 仿宋 Std R</vt:lpstr>
      <vt:lpstr>等线</vt:lpstr>
      <vt:lpstr>微软雅黑</vt:lpstr>
      <vt:lpstr>Arial</vt:lpstr>
      <vt:lpstr>Calibri</vt:lpstr>
      <vt:lpstr>Times New Roman</vt:lpstr>
      <vt:lpstr>Office 主题​​</vt:lpstr>
      <vt:lpstr>数据结构+单调队列优化DP 刷题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1189</cp:revision>
  <dcterms:created xsi:type="dcterms:W3CDTF">2018-04-19T15:31:00Z</dcterms:created>
  <dcterms:modified xsi:type="dcterms:W3CDTF">2019-11-02T16:19:41Z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2052-11.1.0.8527</vt:lpwstr>
  </property>
</Properties>
</file>