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86" r:id="rId2"/>
    <p:sldId id="582" r:id="rId3"/>
    <p:sldId id="580" r:id="rId4"/>
    <p:sldId id="607" r:id="rId5"/>
    <p:sldId id="608" r:id="rId6"/>
    <p:sldId id="584" r:id="rId7"/>
    <p:sldId id="598" r:id="rId8"/>
    <p:sldId id="599" r:id="rId9"/>
    <p:sldId id="603" r:id="rId10"/>
    <p:sldId id="604" r:id="rId11"/>
    <p:sldId id="606" r:id="rId12"/>
    <p:sldId id="609" r:id="rId13"/>
    <p:sldId id="610" r:id="rId14"/>
    <p:sldId id="611" r:id="rId15"/>
    <p:sldId id="612" r:id="rId16"/>
    <p:sldId id="483" r:id="rId17"/>
  </p:sldIdLst>
  <p:sldSz cx="9144000" cy="5143500" type="screen16x9"/>
  <p:notesSz cx="6858000" cy="9144000"/>
  <p:custDataLst>
    <p:tags r:id="rId1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3">
          <p15:clr>
            <a:srgbClr val="A4A3A4"/>
          </p15:clr>
        </p15:guide>
        <p15:guide id="2" pos="283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EFF1"/>
    <a:srgbClr val="E3EDED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32" autoAdjust="0"/>
    <p:restoredTop sz="93778" autoAdjust="0"/>
  </p:normalViewPr>
  <p:slideViewPr>
    <p:cSldViewPr>
      <p:cViewPr varScale="1">
        <p:scale>
          <a:sx n="89" d="100"/>
          <a:sy n="89" d="100"/>
        </p:scale>
        <p:origin x="780" y="90"/>
      </p:cViewPr>
      <p:guideLst>
        <p:guide orient="horz" pos="1613"/>
        <p:guide pos="2834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FD0D3-16A4-4D3F-B07D-2EF6AE92F7B4}" type="datetimeFigureOut">
              <a:rPr lang="zh-CN" altLang="en-US" smtClean="0"/>
              <a:t>2019/6/16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CCA9B-DFD8-4B08-AB41-A02133EF455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ACCA9B-DFD8-4B08-AB41-A02133EF455A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132062" y="356040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2019/6/16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901" y="4820797"/>
            <a:ext cx="634018" cy="312056"/>
          </a:xfrm>
          <a:prstGeom prst="rect">
            <a:avLst/>
          </a:prstGeom>
        </p:spPr>
      </p:pic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2019/6/16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2019/6/16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2019/6/16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059582"/>
            <a:ext cx="8229600" cy="33944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57504"/>
            <a:ext cx="8229600" cy="70207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2019/6/16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2019/6/16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2019/6/16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2019/6/16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2019/6/16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2019/6/16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2019/6/16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2019/6/16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jpeg"/><Relationship Id="rId26" Type="http://schemas.openxmlformats.org/officeDocument/2006/relationships/image" Target="../media/image13.jpe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8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5" Type="http://schemas.openxmlformats.org/officeDocument/2006/relationships/image" Target="../media/image12.jpeg"/><Relationship Id="rId33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20" Type="http://schemas.openxmlformats.org/officeDocument/2006/relationships/image" Target="../media/image7.jpeg"/><Relationship Id="rId29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1.jpeg"/><Relationship Id="rId32" Type="http://schemas.openxmlformats.org/officeDocument/2006/relationships/image" Target="../media/image19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23" Type="http://schemas.openxmlformats.org/officeDocument/2006/relationships/image" Target="../media/image10.jpeg"/><Relationship Id="rId28" Type="http://schemas.openxmlformats.org/officeDocument/2006/relationships/image" Target="../media/image15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jpeg"/><Relationship Id="rId31" Type="http://schemas.openxmlformats.org/officeDocument/2006/relationships/image" Target="../media/image18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Relationship Id="rId22" Type="http://schemas.openxmlformats.org/officeDocument/2006/relationships/image" Target="../media/image9.jpeg"/><Relationship Id="rId27" Type="http://schemas.openxmlformats.org/officeDocument/2006/relationships/image" Target="../media/image14.jpeg"/><Relationship Id="rId30" Type="http://schemas.openxmlformats.org/officeDocument/2006/relationships/image" Target="../media/image17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827E3-A7D7-4DEF-BDBE-55072F0EF5BD}" type="datetimeFigureOut">
              <a:rPr lang="zh-CN" altLang="en-US" smtClean="0"/>
              <a:t>2019/6/16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35" name="图片 34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369" y="4802665"/>
            <a:ext cx="544272" cy="319724"/>
          </a:xfrm>
          <a:prstGeom prst="rect">
            <a:avLst/>
          </a:prstGeom>
        </p:spPr>
      </p:pic>
      <p:pic>
        <p:nvPicPr>
          <p:cNvPr id="36" name="图片 35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651" y="4806724"/>
            <a:ext cx="590718" cy="315665"/>
          </a:xfrm>
          <a:prstGeom prst="rect">
            <a:avLst/>
          </a:prstGeom>
        </p:spPr>
      </p:pic>
      <p:pic>
        <p:nvPicPr>
          <p:cNvPr id="37" name="图片 36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99" y="4811846"/>
            <a:ext cx="734142" cy="310542"/>
          </a:xfrm>
          <a:prstGeom prst="rect">
            <a:avLst/>
          </a:prstGeom>
        </p:spPr>
      </p:pic>
      <p:pic>
        <p:nvPicPr>
          <p:cNvPr id="38" name="图片 37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413" y="4800690"/>
            <a:ext cx="491386" cy="317162"/>
          </a:xfrm>
          <a:prstGeom prst="rect">
            <a:avLst/>
          </a:prstGeom>
        </p:spPr>
      </p:pic>
      <p:pic>
        <p:nvPicPr>
          <p:cNvPr id="39" name="图片 38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457" y="4796127"/>
            <a:ext cx="641957" cy="326262"/>
          </a:xfrm>
          <a:prstGeom prst="rect">
            <a:avLst/>
          </a:prstGeom>
        </p:spPr>
      </p:pic>
      <p:pic>
        <p:nvPicPr>
          <p:cNvPr id="40" name="图片 39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896" y="4799498"/>
            <a:ext cx="611560" cy="322891"/>
          </a:xfrm>
          <a:prstGeom prst="rect">
            <a:avLst/>
          </a:prstGeom>
        </p:spPr>
      </p:pic>
      <p:pic>
        <p:nvPicPr>
          <p:cNvPr id="41" name="图片 40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476" y="4779840"/>
            <a:ext cx="726224" cy="331784"/>
          </a:xfrm>
          <a:prstGeom prst="rect">
            <a:avLst/>
          </a:prstGeom>
        </p:spPr>
      </p:pic>
      <p:pic>
        <p:nvPicPr>
          <p:cNvPr id="42" name="图片 41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" y="4786539"/>
            <a:ext cx="459656" cy="328121"/>
          </a:xfrm>
          <a:prstGeom prst="rect">
            <a:avLst/>
          </a:prstGeom>
        </p:spPr>
      </p:pic>
      <p:cxnSp>
        <p:nvCxnSpPr>
          <p:cNvPr id="9" name="直接连接符 8"/>
          <p:cNvCxnSpPr/>
          <p:nvPr userDrawn="1"/>
        </p:nvCxnSpPr>
        <p:spPr>
          <a:xfrm>
            <a:off x="682228" y="255836"/>
            <a:ext cx="8465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 userDrawn="1"/>
        </p:nvGrpSpPr>
        <p:grpSpPr>
          <a:xfrm>
            <a:off x="-6759" y="-20103"/>
            <a:ext cx="9187545" cy="5200853"/>
            <a:chOff x="-6759" y="-26804"/>
            <a:chExt cx="9187545" cy="6934470"/>
          </a:xfrm>
        </p:grpSpPr>
        <p:sp>
          <p:nvSpPr>
            <p:cNvPr id="7" name="矩形 6"/>
            <p:cNvSpPr/>
            <p:nvPr userDrawn="1"/>
          </p:nvSpPr>
          <p:spPr>
            <a:xfrm>
              <a:off x="890827" y="-26804"/>
              <a:ext cx="4213386" cy="49244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zh-CN" altLang="en-US" sz="1800" b="1" cap="all" spc="0" dirty="0">
                  <a:ln w="0"/>
                  <a:gradFill flip="none">
                    <a:gsLst>
                      <a:gs pos="0">
                        <a:schemeClr val="accent1">
                          <a:tint val="75000"/>
                          <a:shade val="75000"/>
                          <a:satMod val="170000"/>
                        </a:schemeClr>
                      </a:gs>
                      <a:gs pos="49000">
                        <a:schemeClr val="accent1">
                          <a:tint val="88000"/>
                          <a:shade val="65000"/>
                          <a:satMod val="172000"/>
                        </a:schemeClr>
                      </a:gs>
                      <a:gs pos="50000">
                        <a:schemeClr val="accent1">
                          <a:shade val="65000"/>
                          <a:satMod val="130000"/>
                        </a:schemeClr>
                      </a:gs>
                      <a:gs pos="92000">
                        <a:schemeClr val="accent1">
                          <a:shade val="50000"/>
                          <a:satMod val="120000"/>
                        </a:schemeClr>
                      </a:gs>
                      <a:gs pos="100000">
                        <a:schemeClr val="accent1">
                          <a:shade val="48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reflection blurRad="12700" stA="50000" endPos="50000" dist="5000" dir="5400000" sy="-100000" rotWithShape="0"/>
                  </a:effectLst>
                </a:rPr>
                <a:t>做口碑最好的人工智能在线教育品牌！</a:t>
              </a: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-6759" y="6293932"/>
              <a:ext cx="9144000" cy="613734"/>
              <a:chOff x="3516" y="6274325"/>
              <a:chExt cx="9144000" cy="613734"/>
            </a:xfrm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grpSpPr>
          <p:pic>
            <p:nvPicPr>
              <p:cNvPr id="26" name="图片 25"/>
              <p:cNvPicPr>
                <a:picLocks noChangeAspect="1"/>
              </p:cNvPicPr>
              <p:nvPr userDrawn="1"/>
            </p:nvPicPr>
            <p:blipFill>
              <a:blip r:embed="rId2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274325"/>
                <a:ext cx="9144000" cy="61373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7" name="图片 26"/>
              <p:cNvPicPr>
                <a:picLocks noChangeAspect="1"/>
              </p:cNvPicPr>
              <p:nvPr userDrawn="1"/>
            </p:nvPicPr>
            <p:blipFill>
              <a:blip r:embed="rId2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19435" y="6398850"/>
                <a:ext cx="576064" cy="41147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8" name="图片 27"/>
              <p:cNvPicPr>
                <a:picLocks noChangeAspect="1"/>
              </p:cNvPicPr>
              <p:nvPr userDrawn="1"/>
            </p:nvPicPr>
            <p:blipFill>
              <a:blip r:embed="rId2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95498" y="6382052"/>
                <a:ext cx="672731" cy="44175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9" name="图片 28"/>
              <p:cNvPicPr>
                <a:picLocks noChangeAspect="1"/>
              </p:cNvPicPr>
              <p:nvPr userDrawn="1"/>
            </p:nvPicPr>
            <p:blipFill>
              <a:blip r:embed="rId2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22123" y="6394589"/>
                <a:ext cx="494617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0" name="图片 29"/>
              <p:cNvPicPr>
                <a:picLocks noChangeAspect="1"/>
              </p:cNvPicPr>
              <p:nvPr userDrawn="1"/>
            </p:nvPicPr>
            <p:blipFill>
              <a:blip r:embed="rId2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05368" y="6387295"/>
                <a:ext cx="644839" cy="43650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1" name="图片 30"/>
              <p:cNvPicPr>
                <a:picLocks noChangeAspect="1"/>
              </p:cNvPicPr>
              <p:nvPr userDrawn="1"/>
            </p:nvPicPr>
            <p:blipFill>
              <a:blip r:embed="rId2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18946" y="6390775"/>
                <a:ext cx="686422" cy="42472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2" name="图片 31"/>
              <p:cNvPicPr>
                <a:picLocks noChangeAspect="1"/>
              </p:cNvPicPr>
              <p:nvPr userDrawn="1"/>
            </p:nvPicPr>
            <p:blipFill>
              <a:blip r:embed="rId2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436966" y="6387295"/>
                <a:ext cx="682228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3" name="图片 32"/>
              <p:cNvPicPr>
                <a:picLocks noChangeAspect="1"/>
              </p:cNvPicPr>
              <p:nvPr userDrawn="1"/>
            </p:nvPicPr>
            <p:blipFill>
              <a:blip r:embed="rId2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09542" y="6403552"/>
                <a:ext cx="609893" cy="39948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4" name="图片 33"/>
              <p:cNvPicPr>
                <a:picLocks noChangeAspect="1"/>
              </p:cNvPicPr>
              <p:nvPr userDrawn="1"/>
            </p:nvPicPr>
            <p:blipFill>
              <a:blip r:embed="rId3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05641" y="6398850"/>
                <a:ext cx="323671" cy="40458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3" name="图片 42"/>
              <p:cNvPicPr>
                <a:picLocks noChangeAspect="1"/>
              </p:cNvPicPr>
              <p:nvPr userDrawn="1"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61369" y="6415795"/>
                <a:ext cx="544272" cy="42629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5" name="图片 44"/>
              <p:cNvPicPr>
                <a:picLocks noChangeAspect="1"/>
              </p:cNvPicPr>
              <p:nvPr userDrawn="1"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70651" y="6421207"/>
                <a:ext cx="590718" cy="42088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6" name="图片 45"/>
              <p:cNvPicPr>
                <a:picLocks noChangeAspect="1"/>
              </p:cNvPicPr>
              <p:nvPr userDrawn="1"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71799" y="6428038"/>
                <a:ext cx="734142" cy="41405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7" name="图片 46"/>
              <p:cNvPicPr>
                <a:picLocks noChangeAspect="1"/>
              </p:cNvPicPr>
              <p:nvPr userDrawn="1"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0413" y="6413163"/>
                <a:ext cx="491386" cy="42288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8" name="图片 47"/>
              <p:cNvPicPr>
                <a:picLocks noChangeAspect="1"/>
              </p:cNvPicPr>
              <p:nvPr userDrawn="1"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38456" y="6407079"/>
                <a:ext cx="641957" cy="43501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9" name="图片 48"/>
              <p:cNvPicPr>
                <a:picLocks noChangeAspect="1"/>
              </p:cNvPicPr>
              <p:nvPr userDrawn="1"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6896" y="6411573"/>
                <a:ext cx="611560" cy="430521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0" name="图片 49"/>
              <p:cNvPicPr>
                <a:picLocks noChangeAspect="1"/>
              </p:cNvPicPr>
              <p:nvPr userDrawn="1"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8476" y="6385362"/>
                <a:ext cx="726224" cy="44237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1" name="图片 50"/>
              <p:cNvPicPr>
                <a:picLocks noChangeAspect="1"/>
              </p:cNvPicPr>
              <p:nvPr userDrawn="1"/>
            </p:nvPicPr>
            <p:blipFill>
              <a:blip r:embed="rId2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394295"/>
                <a:ext cx="459656" cy="43749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12" name="图片 11"/>
            <p:cNvPicPr>
              <a:picLocks noChangeAspect="1"/>
            </p:cNvPicPr>
            <p:nvPr userDrawn="1"/>
          </p:nvPicPr>
          <p:blipFill>
            <a:blip r:embed="rId3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65255" y="-26804"/>
              <a:ext cx="1015531" cy="1030248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5199728" y="6723"/>
              <a:ext cx="2817518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  网站</a:t>
              </a:r>
              <a:r>
                <a:rPr lang="en-US" altLang="zh-CN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:mici.jiqishidai.com</a:t>
              </a:r>
              <a:endParaRPr lang="zh-CN" altLang="en-US" sz="1600" b="1" cap="none" spc="0" baseline="0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dobe 仿宋 Std R" panose="02020400000000000000" pitchFamily="18" charset="-122"/>
                <a:ea typeface="Adobe 仿宋 Std R" panose="02020400000000000000" pitchFamily="18" charset="-122"/>
                <a:cs typeface="Aharoni" panose="02010803020104030203" pitchFamily="2" charset="-79"/>
              </a:endParaRPr>
            </a:p>
          </p:txBody>
        </p:sp>
        <p:pic>
          <p:nvPicPr>
            <p:cNvPr id="44" name="图片 43"/>
            <p:cNvPicPr>
              <a:picLocks noChangeAspect="1"/>
            </p:cNvPicPr>
            <p:nvPr userDrawn="1"/>
          </p:nvPicPr>
          <p:blipFill>
            <a:blip r:embed="rId3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6" y="0"/>
              <a:ext cx="832738" cy="832738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 userDrawn="1"/>
          </p:nvPicPr>
          <p:blipFill>
            <a:blip r:embed="rId3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17245" y="5202258"/>
              <a:ext cx="1091673" cy="1091673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54360" y="2139702"/>
            <a:ext cx="8435280" cy="1368152"/>
          </a:xfrm>
        </p:spPr>
        <p:txBody>
          <a:bodyPr>
            <a:normAutofit/>
          </a:bodyPr>
          <a:lstStyle/>
          <a:p>
            <a:r>
              <a:rPr lang="zh-CN" altLang="en-US" sz="6000" dirty="0">
                <a:solidFill>
                  <a:schemeClr val="bg1"/>
                </a:solidFill>
                <a:latin typeface="Times New Roman" panose="02020603050405020304" pitchFamily="18" charset="0"/>
              </a:rPr>
              <a:t>优先队列刷题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1</a:t>
            </a:fld>
            <a:endParaRPr lang="zh-CN" altLang="en-US"/>
          </a:p>
        </p:txBody>
      </p:sp>
      <p:sp>
        <p:nvSpPr>
          <p:cNvPr id="4" name="标题 1"/>
          <p:cNvSpPr txBox="1"/>
          <p:nvPr/>
        </p:nvSpPr>
        <p:spPr>
          <a:xfrm>
            <a:off x="354360" y="481935"/>
            <a:ext cx="8435280" cy="1153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数据结构与算法</a:t>
            </a:r>
            <a:r>
              <a:rPr lang="en-US" altLang="zh-CN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365</a:t>
            </a:r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特训营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10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优先队列刷题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POJ2833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49D75943-C4A9-44D9-BD82-0F5835D6FC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3688" y="1572369"/>
            <a:ext cx="3419475" cy="2295525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24239BB8-918A-470D-A5A4-82EBF892AA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1794" y="3971097"/>
            <a:ext cx="5657850" cy="742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5530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11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优先队列刷题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POJ2833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A0628DA2-78BE-4EEB-85CC-FEC4858C9B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872262"/>
            <a:ext cx="6657975" cy="131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238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12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优先队列刷题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POJ2431</a:t>
              </a:r>
            </a:p>
          </p:txBody>
        </p:sp>
      </p:grpSp>
      <p:pic>
        <p:nvPicPr>
          <p:cNvPr id="5" name="图片 4">
            <a:extLst>
              <a:ext uri="{FF2B5EF4-FFF2-40B4-BE49-F238E27FC236}">
                <a16:creationId xmlns:a16="http://schemas.microsoft.com/office/drawing/2014/main" id="{76EBF6F1-D105-4194-ADAB-E66557417F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7318" y="1360140"/>
            <a:ext cx="6877050" cy="3371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493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13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优先队列刷题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POJ2431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E8DE950B-C025-4ADE-8CFE-DB81731F06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772" y="1564769"/>
            <a:ext cx="6807644" cy="2076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439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14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优先队列刷题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POJ2431</a:t>
              </a:r>
            </a:p>
          </p:txBody>
        </p:sp>
      </p:grpSp>
      <p:pic>
        <p:nvPicPr>
          <p:cNvPr id="10" name="图片 9">
            <a:extLst>
              <a:ext uri="{FF2B5EF4-FFF2-40B4-BE49-F238E27FC236}">
                <a16:creationId xmlns:a16="http://schemas.microsoft.com/office/drawing/2014/main" id="{42F42BC6-977B-4A8C-A249-BBB1C37109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782409"/>
            <a:ext cx="904875" cy="2381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865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15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优先队列刷题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POJ2431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707E5C81-D594-4EC3-A761-8AB8290FBF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6843" y="1644546"/>
            <a:ext cx="6858000" cy="2609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0473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72"/>
          <p:cNvGrpSpPr/>
          <p:nvPr/>
        </p:nvGrpSpPr>
        <p:grpSpPr bwMode="auto">
          <a:xfrm>
            <a:off x="827584" y="943423"/>
            <a:ext cx="6537720" cy="3644551"/>
            <a:chOff x="3474523" y="2537284"/>
            <a:chExt cx="10710472" cy="2343077"/>
          </a:xfrm>
        </p:grpSpPr>
        <p:sp>
          <p:nvSpPr>
            <p:cNvPr id="8" name="矩形 7"/>
            <p:cNvSpPr/>
            <p:nvPr/>
          </p:nvSpPr>
          <p:spPr>
            <a:xfrm>
              <a:off x="3869451" y="2723802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37284"/>
              <a:ext cx="2949192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99592" y="987574"/>
            <a:ext cx="167774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作业</a:t>
            </a:r>
          </a:p>
        </p:txBody>
      </p:sp>
      <p:sp>
        <p:nvSpPr>
          <p:cNvPr id="21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16</a:t>
            </a:fld>
            <a:endParaRPr lang="zh-CN" altLang="en-US" dirty="0"/>
          </a:p>
        </p:txBody>
      </p:sp>
      <p:sp>
        <p:nvSpPr>
          <p:cNvPr id="12" name="矩形 75">
            <a:extLst>
              <a:ext uri="{FF2B5EF4-FFF2-40B4-BE49-F238E27FC236}">
                <a16:creationId xmlns:a16="http://schemas.microsoft.com/office/drawing/2014/main" id="{1A431E59-2622-41DE-B78E-498E42189B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0514" y="1753392"/>
            <a:ext cx="4495610" cy="2223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HDU4006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POJ3253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POJ2833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POJ2431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2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421947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优先队列刷题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728705" y="1070762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zh-CN" altLang="en-US" dirty="0"/>
            </a:p>
          </p:txBody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zh-CN" altLang="en-US" sz="2400" dirty="0">
                  <a:solidFill>
                    <a:schemeClr val="accent6">
                      <a:lumMod val="20000"/>
                      <a:lumOff val="80000"/>
                    </a:schemeClr>
                  </a:solidFill>
                </a:rPr>
                <a:t>本次课内容</a:t>
              </a:r>
            </a:p>
          </p:txBody>
        </p:sp>
      </p:grpSp>
      <p:sp>
        <p:nvSpPr>
          <p:cNvPr id="11" name="矩形 75"/>
          <p:cNvSpPr>
            <a:spLocks noChangeArrowheads="1"/>
          </p:cNvSpPr>
          <p:nvPr/>
        </p:nvSpPr>
        <p:spPr bwMode="auto">
          <a:xfrm>
            <a:off x="2080514" y="1753392"/>
            <a:ext cx="4495610" cy="2223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HDU4006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POJ3253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POJ2833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POJ2431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3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优先队列刷题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HDU4006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FAC0668A-F840-4C13-BABF-D3821F9082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6843" y="1438704"/>
            <a:ext cx="6858000" cy="3200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4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优先队列刷题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HDU4006</a:t>
              </a:r>
            </a:p>
          </p:txBody>
        </p:sp>
      </p:grpSp>
      <p:pic>
        <p:nvPicPr>
          <p:cNvPr id="5" name="图片 4">
            <a:extLst>
              <a:ext uri="{FF2B5EF4-FFF2-40B4-BE49-F238E27FC236}">
                <a16:creationId xmlns:a16="http://schemas.microsoft.com/office/drawing/2014/main" id="{986D0110-FFEF-46D6-BFB4-3BCE45B169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6988" y="1705612"/>
            <a:ext cx="781050" cy="2552700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19611D7B-F924-4BBB-B8EE-1AAE62F0A0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700" y="1707654"/>
            <a:ext cx="809625" cy="1009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8625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5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优先队列刷题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1079318" y="906065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HDU4006</a:t>
              </a:r>
            </a:p>
          </p:txBody>
        </p:sp>
      </p:grpSp>
      <p:pic>
        <p:nvPicPr>
          <p:cNvPr id="10" name="图片 9">
            <a:extLst>
              <a:ext uri="{FF2B5EF4-FFF2-40B4-BE49-F238E27FC236}">
                <a16:creationId xmlns:a16="http://schemas.microsoft.com/office/drawing/2014/main" id="{269CE984-DF5E-4810-AF2C-9052FB5B88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2105" y="1879782"/>
            <a:ext cx="6467475" cy="2009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305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6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优先队列刷题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POJ3253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65649364-204B-40EA-96EB-8ED0BD4F5F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6843" y="1390350"/>
            <a:ext cx="6858000" cy="3209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782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7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优先队列刷题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POJ3253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B3B2DAF9-55E0-4522-82B4-864A67D741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0020" y="1545006"/>
            <a:ext cx="4333875" cy="3038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343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8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优先队列刷题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POJ3253</a:t>
              </a:r>
            </a:p>
          </p:txBody>
        </p:sp>
      </p:grpSp>
      <p:pic>
        <p:nvPicPr>
          <p:cNvPr id="5" name="图片 4">
            <a:extLst>
              <a:ext uri="{FF2B5EF4-FFF2-40B4-BE49-F238E27FC236}">
                <a16:creationId xmlns:a16="http://schemas.microsoft.com/office/drawing/2014/main" id="{662E1B1E-BE47-449A-B715-E723236505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816178"/>
            <a:ext cx="661987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830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9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优先队列刷题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POJ2833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AAE32F18-D599-43FE-A3C3-46D62998D1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0899" y="1347614"/>
            <a:ext cx="6867525" cy="3448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456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OC_GUID" val="{ebddc5c1-5456-4d04-9dae-7c8ff6c609a4}"/>
</p:tagLst>
</file>

<file path=ppt/theme/theme1.xml><?xml version="1.0" encoding="utf-8"?>
<a:theme xmlns:a="http://schemas.openxmlformats.org/drawingml/2006/main" name="Office 主题​​">
  <a:themeElements>
    <a:clrScheme name="精装书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1319</TotalTime>
  <Words>110</Words>
  <Application>Microsoft Office PowerPoint</Application>
  <PresentationFormat>全屏显示(16:9)</PresentationFormat>
  <Paragraphs>56</Paragraphs>
  <Slides>16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3" baseType="lpstr">
      <vt:lpstr>Adobe 仿宋 Std R</vt:lpstr>
      <vt:lpstr>等线</vt:lpstr>
      <vt:lpstr>微软雅黑</vt:lpstr>
      <vt:lpstr>Arial</vt:lpstr>
      <vt:lpstr>Calibri</vt:lpstr>
      <vt:lpstr>Times New Roman</vt:lpstr>
      <vt:lpstr>Office 主题​​</vt:lpstr>
      <vt:lpstr>优先队列刷题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祁 全</cp:lastModifiedBy>
  <cp:revision>985</cp:revision>
  <dcterms:created xsi:type="dcterms:W3CDTF">2018-04-19T15:31:00Z</dcterms:created>
  <dcterms:modified xsi:type="dcterms:W3CDTF">2019-06-16T13:32:49Z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2052-11.1.0.8527</vt:lpwstr>
  </property>
</Properties>
</file>