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6" r:id="rId2"/>
    <p:sldId id="582" r:id="rId3"/>
    <p:sldId id="497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483" r:id="rId21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3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FF1"/>
    <a:srgbClr val="E3EDE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778" autoAdjust="0"/>
  </p:normalViewPr>
  <p:slideViewPr>
    <p:cSldViewPr>
      <p:cViewPr varScale="1">
        <p:scale>
          <a:sx n="89" d="100"/>
          <a:sy n="89" d="100"/>
        </p:scale>
        <p:origin x="780" y="90"/>
      </p:cViewPr>
      <p:guideLst>
        <p:guide orient="horz" pos="1613"/>
        <p:guide pos="2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D0D3-16A4-4D3F-B07D-2EF6AE92F7B4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CCA9B-DFD8-4B08-AB41-A02133EF455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ACCA9B-DFD8-4B08-AB41-A02133EF455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32062" y="356040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01" y="4820797"/>
            <a:ext cx="634018" cy="312056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020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26" Type="http://schemas.openxmlformats.org/officeDocument/2006/relationships/image" Target="../media/image1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5" Type="http://schemas.openxmlformats.org/officeDocument/2006/relationships/image" Target="../media/image12.jpeg"/><Relationship Id="rId3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29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jpeg"/><Relationship Id="rId32" Type="http://schemas.openxmlformats.org/officeDocument/2006/relationships/image" Target="../media/image1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jpeg"/><Relationship Id="rId28" Type="http://schemas.openxmlformats.org/officeDocument/2006/relationships/image" Target="../media/image15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jpeg"/><Relationship Id="rId27" Type="http://schemas.openxmlformats.org/officeDocument/2006/relationships/image" Target="../media/image14.jpeg"/><Relationship Id="rId30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27E3-A7D7-4DEF-BDBE-55072F0EF5BD}" type="datetimeFigureOut">
              <a:rPr lang="zh-CN" altLang="en-US" smtClean="0"/>
              <a:t>2019/7/14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78EF-D8EB-4C4D-85EB-EF017F1780F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369" y="4802665"/>
            <a:ext cx="544272" cy="3197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51" y="4806724"/>
            <a:ext cx="590718" cy="31566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811846"/>
            <a:ext cx="734142" cy="31054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13" y="4800690"/>
            <a:ext cx="491386" cy="3171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457" y="4796127"/>
            <a:ext cx="641957" cy="3262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" y="4799498"/>
            <a:ext cx="611560" cy="3228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6" y="4779840"/>
            <a:ext cx="726224" cy="33178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" y="4786539"/>
            <a:ext cx="459656" cy="328121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>
            <a:off x="682228" y="255836"/>
            <a:ext cx="8465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 userDrawn="1"/>
        </p:nvGrpSpPr>
        <p:grpSpPr>
          <a:xfrm>
            <a:off x="-6759" y="-20103"/>
            <a:ext cx="9187545" cy="5200853"/>
            <a:chOff x="-6759" y="-26804"/>
            <a:chExt cx="9187545" cy="6934470"/>
          </a:xfrm>
        </p:grpSpPr>
        <p:sp>
          <p:nvSpPr>
            <p:cNvPr id="7" name="矩形 6"/>
            <p:cNvSpPr/>
            <p:nvPr userDrawn="1"/>
          </p:nvSpPr>
          <p:spPr>
            <a:xfrm>
              <a:off x="890827" y="-26804"/>
              <a:ext cx="4213386" cy="4924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zh-CN" altLang="en-US" sz="1800" b="1" cap="all" spc="0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做口碑最好的人工智能在线教育品牌！</a:t>
              </a: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-6759" y="6293932"/>
              <a:ext cx="9144000" cy="613734"/>
              <a:chOff x="3516" y="6274325"/>
              <a:chExt cx="9144000" cy="613734"/>
            </a:xfrm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274325"/>
                <a:ext cx="9144000" cy="6137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9435" y="6398850"/>
                <a:ext cx="576064" cy="41147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498" y="6382052"/>
                <a:ext cx="672731" cy="44175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2123" y="6394589"/>
                <a:ext cx="494617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5368" y="6387295"/>
                <a:ext cx="644839" cy="4365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8946" y="6390775"/>
                <a:ext cx="686422" cy="42472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6966" y="6387295"/>
                <a:ext cx="682228" cy="43526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542" y="6403552"/>
                <a:ext cx="609893" cy="39948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641" y="6398850"/>
                <a:ext cx="323671" cy="40458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3" name="图片 42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1369" y="6415795"/>
                <a:ext cx="544272" cy="4262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5" name="图片 44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651" y="6421207"/>
                <a:ext cx="590718" cy="42088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6" name="图片 45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799" y="6428038"/>
                <a:ext cx="734142" cy="41405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7" name="图片 46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0413" y="6413163"/>
                <a:ext cx="491386" cy="4228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8" name="图片 4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8456" y="6407079"/>
                <a:ext cx="641957" cy="43501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49" name="图片 48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96" y="6411573"/>
                <a:ext cx="611560" cy="43052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0" name="图片 49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476" y="6385362"/>
                <a:ext cx="726224" cy="44237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pic>
            <p:nvPicPr>
              <p:cNvPr id="51" name="图片 50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6" y="6394295"/>
                <a:ext cx="459656" cy="43749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</p:grp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5255" y="-26804"/>
              <a:ext cx="1015531" cy="103024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5199728" y="6723"/>
              <a:ext cx="2817518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  网站</a:t>
              </a:r>
              <a:r>
                <a:rPr lang="en-US" altLang="zh-CN" sz="1600" b="1" cap="none" spc="0" baseline="0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dobe 仿宋 Std R" panose="02020400000000000000" pitchFamily="18" charset="-122"/>
                  <a:ea typeface="Adobe 仿宋 Std R" panose="02020400000000000000" pitchFamily="18" charset="-122"/>
                  <a:cs typeface="Aharoni" panose="02010803020104030203" pitchFamily="2" charset="-79"/>
                </a:rPr>
                <a:t>:mici.jiqishidai.com</a:t>
              </a:r>
              <a:endParaRPr lang="zh-CN" altLang="en-US" sz="1600" b="1" cap="none" spc="0" baseline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dobe 仿宋 Std R" panose="02020400000000000000" pitchFamily="18" charset="-122"/>
                <a:ea typeface="Adobe 仿宋 Std R" panose="02020400000000000000" pitchFamily="18" charset="-122"/>
                <a:cs typeface="Aharoni" panose="02010803020104030203" pitchFamily="2" charset="-79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6" y="0"/>
              <a:ext cx="832738" cy="8327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245" y="5202258"/>
              <a:ext cx="1091673" cy="1091673"/>
            </a:xfrm>
            <a:prstGeom prst="rect">
              <a:avLst/>
            </a:prstGeom>
          </p:spPr>
        </p:pic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360" y="2139702"/>
            <a:ext cx="8435280" cy="1368152"/>
          </a:xfrm>
        </p:spPr>
        <p:txBody>
          <a:bodyPr>
            <a:norm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LCA</a:t>
            </a:r>
            <a:r>
              <a:rPr lang="zh-CN" altLang="en-US" sz="6000" dirty="0">
                <a:solidFill>
                  <a:schemeClr val="bg1"/>
                </a:solidFill>
                <a:latin typeface="Times New Roman" panose="02020603050405020304" pitchFamily="18" charset="0"/>
              </a:rPr>
              <a:t>刷题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78EF-D8EB-4C4D-85EB-EF017F1780F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354360" y="481935"/>
            <a:ext cx="8435280" cy="1153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数据结构与算法</a:t>
            </a:r>
            <a:r>
              <a:rPr lang="en-US" altLang="zh-CN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365</a:t>
            </a:r>
            <a:r>
              <a: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特训营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6C6CE4-F9F8-4474-AF5F-15F57D99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50" y="1373119"/>
            <a:ext cx="68389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598E5F-5F65-47A1-960D-6BE34363D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743075"/>
            <a:ext cx="41433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18E4DE-E19F-443E-985E-0014FB2E1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25" y="1366528"/>
            <a:ext cx="6858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3A71ED-5FAF-47C7-928D-DEBC15B66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03" y="1450946"/>
            <a:ext cx="686752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1AAD29-7B98-410E-B655-B26EBDE67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442"/>
            <a:ext cx="895350" cy="3095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500612-733C-420E-B6AD-3DE7A061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65" y="1473134"/>
            <a:ext cx="828675" cy="1019175"/>
          </a:xfrm>
          <a:prstGeom prst="rect">
            <a:avLst/>
          </a:prstGeom>
        </p:spPr>
      </p:pic>
      <p:pic>
        <p:nvPicPr>
          <p:cNvPr id="12" name="图片 11" descr="C:\Users\ihjn0\AppData\Roaming\Tencent\Users\155170962\QQ\WinTemp\RichOle\BTIA5SS0KE27~T]E0X1I265.png">
            <a:extLst>
              <a:ext uri="{FF2B5EF4-FFF2-40B4-BE49-F238E27FC236}">
                <a16:creationId xmlns:a16="http://schemas.microsoft.com/office/drawing/2014/main" id="{5B4B5BE0-486F-4BD8-9D47-B266C7857B0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4"/>
            <a:ext cx="3384376" cy="297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6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7AA4C1-CA15-4F12-B029-7B3892ED0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71" y="1682318"/>
            <a:ext cx="3657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960440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7F2EAB-8AD9-435E-A0BA-B45F66B5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56" y="1243451"/>
            <a:ext cx="6915150" cy="332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2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D1ACF4-F7DF-4BA2-9311-E50471235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37" y="1349677"/>
            <a:ext cx="6734175" cy="8096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6CA81A-5ED2-4E18-9809-1C9FF3887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1"/>
          <a:stretch/>
        </p:blipFill>
        <p:spPr>
          <a:xfrm>
            <a:off x="1835696" y="2371248"/>
            <a:ext cx="1123950" cy="17399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466E0A8-9CFF-477B-B51D-DEA6AC468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46" y="2377925"/>
            <a:ext cx="24193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3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B5AAD1-031A-41B3-AB7C-FFC5B36A3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5" y="1692709"/>
            <a:ext cx="68199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ABF7EF-38ED-4D57-9CF1-3483BAC2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41014"/>
            <a:ext cx="65151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2261" y="384895"/>
            <a:ext cx="3421947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728705" y="1070762"/>
            <a:ext cx="6891295" cy="3549475"/>
            <a:chOff x="3474523" y="2577685"/>
            <a:chExt cx="10798047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3474523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本次课内容</a:t>
              </a:r>
            </a:p>
          </p:txBody>
        </p:sp>
      </p:grpSp>
      <p:sp>
        <p:nvSpPr>
          <p:cNvPr id="11" name="矩形 75"/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72"/>
          <p:cNvGrpSpPr/>
          <p:nvPr/>
        </p:nvGrpSpPr>
        <p:grpSpPr bwMode="auto">
          <a:xfrm>
            <a:off x="827584" y="943423"/>
            <a:ext cx="6537720" cy="3644551"/>
            <a:chOff x="3474523" y="2537284"/>
            <a:chExt cx="10710472" cy="2343077"/>
          </a:xfrm>
        </p:grpSpPr>
        <p:sp>
          <p:nvSpPr>
            <p:cNvPr id="8" name="矩形 7"/>
            <p:cNvSpPr/>
            <p:nvPr/>
          </p:nvSpPr>
          <p:spPr>
            <a:xfrm>
              <a:off x="3869451" y="2723802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474523" y="2537284"/>
              <a:ext cx="2949192" cy="288362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899592" y="987574"/>
            <a:ext cx="16777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11" name="矩形 75">
            <a:extLst>
              <a:ext uri="{FF2B5EF4-FFF2-40B4-BE49-F238E27FC236}">
                <a16:creationId xmlns:a16="http://schemas.microsoft.com/office/drawing/2014/main" id="{366F0794-7482-40CA-BFFA-E9AD67D3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0514" y="1753392"/>
            <a:ext cx="4495610" cy="222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POJ1986</a:t>
            </a:r>
          </a:p>
          <a:p>
            <a:pPr>
              <a:lnSpc>
                <a:spcPct val="20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HDU2874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2D90AE-BAF3-4586-B569-3D20A791B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42" y="1243451"/>
            <a:ext cx="5127848" cy="32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4090268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AE4C37-7A41-4CE7-90AE-91BB9A29E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60" y="87539"/>
            <a:ext cx="2226984" cy="19857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FFE338-AC2A-4F24-83C5-B5B2F2998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948" y="2073333"/>
            <a:ext cx="6563444" cy="26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8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74BC15-C2E2-4A46-BB24-DD92DCF5C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75" y="1538287"/>
            <a:ext cx="69723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914287" y="786782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108324-E4D8-4FB0-9506-2A67D3C3B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2" y="1589702"/>
            <a:ext cx="1057275" cy="22955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AC6C096-44BB-4FCA-84C3-B190A46B2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67" y="1556757"/>
            <a:ext cx="742950" cy="227647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9A8F245-6AD1-4E9D-9B95-AE37291B8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82" y="1566486"/>
            <a:ext cx="647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POJ1330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4AC0B9-A2F3-422A-BDCB-8241501F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707654"/>
            <a:ext cx="57721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E23B21-C4F6-4DA7-90B6-6308B273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5" y="1263948"/>
            <a:ext cx="6660305" cy="32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587974"/>
            <a:ext cx="2133600" cy="273844"/>
          </a:xfrm>
        </p:spPr>
        <p:txBody>
          <a:bodyPr/>
          <a:lstStyle/>
          <a:p>
            <a:fld id="{C2E678EF-D8EB-4C4D-85EB-EF017F1780F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233687" y="157471"/>
            <a:ext cx="3858593" cy="6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5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LCA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刷题</a:t>
            </a:r>
          </a:p>
        </p:txBody>
      </p:sp>
      <p:grpSp>
        <p:nvGrpSpPr>
          <p:cNvPr id="7" name="组合 72"/>
          <p:cNvGrpSpPr/>
          <p:nvPr/>
        </p:nvGrpSpPr>
        <p:grpSpPr bwMode="auto">
          <a:xfrm>
            <a:off x="897229" y="771550"/>
            <a:ext cx="7528165" cy="3816424"/>
            <a:chOff x="3368946" y="2577685"/>
            <a:chExt cx="10903624" cy="2314691"/>
          </a:xfrm>
        </p:grpSpPr>
        <p:sp>
          <p:nvSpPr>
            <p:cNvPr id="8" name="矩形 7"/>
            <p:cNvSpPr/>
            <p:nvPr/>
          </p:nvSpPr>
          <p:spPr>
            <a:xfrm>
              <a:off x="3957026" y="2735817"/>
              <a:ext cx="10315544" cy="2156559"/>
            </a:xfrm>
            <a:prstGeom prst="rect">
              <a:avLst/>
            </a:prstGeom>
            <a:ln w="9525">
              <a:solidFill>
                <a:srgbClr val="00B0F0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3368946" y="2577685"/>
              <a:ext cx="3445149" cy="253927"/>
            </a:xfrm>
            <a:custGeom>
              <a:avLst/>
              <a:gdLst>
                <a:gd name="connsiteX0" fmla="*/ 0 w 4267200"/>
                <a:gd name="connsiteY0" fmla="*/ 201820 h 1210897"/>
                <a:gd name="connsiteX1" fmla="*/ 201820 w 4267200"/>
                <a:gd name="connsiteY1" fmla="*/ 0 h 1210897"/>
                <a:gd name="connsiteX2" fmla="*/ 4065380 w 4267200"/>
                <a:gd name="connsiteY2" fmla="*/ 0 h 1210897"/>
                <a:gd name="connsiteX3" fmla="*/ 4267200 w 4267200"/>
                <a:gd name="connsiteY3" fmla="*/ 201820 h 1210897"/>
                <a:gd name="connsiteX4" fmla="*/ 4267200 w 4267200"/>
                <a:gd name="connsiteY4" fmla="*/ 1009077 h 1210897"/>
                <a:gd name="connsiteX5" fmla="*/ 4065380 w 4267200"/>
                <a:gd name="connsiteY5" fmla="*/ 1210897 h 1210897"/>
                <a:gd name="connsiteX6" fmla="*/ 201820 w 4267200"/>
                <a:gd name="connsiteY6" fmla="*/ 1210897 h 1210897"/>
                <a:gd name="connsiteX7" fmla="*/ 0 w 4267200"/>
                <a:gd name="connsiteY7" fmla="*/ 1009077 h 1210897"/>
                <a:gd name="connsiteX8" fmla="*/ 0 w 4267200"/>
                <a:gd name="connsiteY8" fmla="*/ 201820 h 121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1210897">
                  <a:moveTo>
                    <a:pt x="0" y="201820"/>
                  </a:moveTo>
                  <a:cubicBezTo>
                    <a:pt x="0" y="90358"/>
                    <a:pt x="90358" y="0"/>
                    <a:pt x="201820" y="0"/>
                  </a:cubicBezTo>
                  <a:lnTo>
                    <a:pt x="4065380" y="0"/>
                  </a:lnTo>
                  <a:cubicBezTo>
                    <a:pt x="4176842" y="0"/>
                    <a:pt x="4267200" y="90358"/>
                    <a:pt x="4267200" y="201820"/>
                  </a:cubicBezTo>
                  <a:lnTo>
                    <a:pt x="4267200" y="1009077"/>
                  </a:lnTo>
                  <a:cubicBezTo>
                    <a:pt x="4267200" y="1120539"/>
                    <a:pt x="4176842" y="1210897"/>
                    <a:pt x="4065380" y="1210897"/>
                  </a:cubicBezTo>
                  <a:lnTo>
                    <a:pt x="201820" y="1210897"/>
                  </a:lnTo>
                  <a:cubicBezTo>
                    <a:pt x="90358" y="1210897"/>
                    <a:pt x="0" y="1120539"/>
                    <a:pt x="0" y="1009077"/>
                  </a:cubicBezTo>
                  <a:lnTo>
                    <a:pt x="0" y="20182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0401" tIns="59111" rIns="220401" bIns="59111" spcCol="1270" anchor="ctr"/>
            <a:lstStyle/>
            <a:p>
              <a:pPr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6500" dirty="0"/>
            </a:p>
          </p:txBody>
        </p:sp>
      </p:grpSp>
      <p:sp>
        <p:nvSpPr>
          <p:cNvPr id="10" name="矩形 75"/>
          <p:cNvSpPr>
            <a:spLocks noChangeArrowheads="1"/>
          </p:cNvSpPr>
          <p:nvPr/>
        </p:nvSpPr>
        <p:spPr bwMode="auto">
          <a:xfrm>
            <a:off x="950044" y="824780"/>
            <a:ext cx="210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HDU2586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F9F66-C0E0-49F1-9690-2275999A5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3" y="1419904"/>
            <a:ext cx="6934200" cy="7429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7B94B4D-347D-46C9-8EC5-8E5D79C7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36"/>
          <a:stretch/>
        </p:blipFill>
        <p:spPr>
          <a:xfrm>
            <a:off x="1852716" y="2457593"/>
            <a:ext cx="819150" cy="17703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5622647-B560-43CD-B17A-3A021859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56" y="2437273"/>
            <a:ext cx="809625" cy="15430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5E9BF0-878B-4146-8F3A-E41457454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13" y="2956077"/>
            <a:ext cx="6572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ebddc5c1-5456-4d04-9dae-7c8ff6c609a4}"/>
</p:tagLst>
</file>

<file path=ppt/theme/theme1.xml><?xml version="1.0" encoding="utf-8"?>
<a:theme xmlns:a="http://schemas.openxmlformats.org/drawingml/2006/main" name="Office 主题​​">
  <a:themeElements>
    <a:clrScheme name="精装书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115</Words>
  <Application>Microsoft Office PowerPoint</Application>
  <PresentationFormat>全屏显示(16:9)</PresentationFormat>
  <Paragraphs>68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Adobe 仿宋 Std R</vt:lpstr>
      <vt:lpstr>等线</vt:lpstr>
      <vt:lpstr>微软雅黑</vt:lpstr>
      <vt:lpstr>Arial</vt:lpstr>
      <vt:lpstr>Calibri</vt:lpstr>
      <vt:lpstr>Times New Roman</vt:lpstr>
      <vt:lpstr>Office 主题​​</vt:lpstr>
      <vt:lpstr>LCA刷题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祁 全</cp:lastModifiedBy>
  <cp:revision>1013</cp:revision>
  <dcterms:created xsi:type="dcterms:W3CDTF">2018-04-19T15:31:00Z</dcterms:created>
  <dcterms:modified xsi:type="dcterms:W3CDTF">2019-07-14T13:01:01Z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