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86" r:id="rId2"/>
    <p:sldId id="582" r:id="rId3"/>
    <p:sldId id="497" r:id="rId4"/>
    <p:sldId id="583" r:id="rId5"/>
    <p:sldId id="584" r:id="rId6"/>
    <p:sldId id="585" r:id="rId7"/>
    <p:sldId id="586" r:id="rId8"/>
    <p:sldId id="587" r:id="rId9"/>
    <p:sldId id="588" r:id="rId10"/>
    <p:sldId id="589" r:id="rId11"/>
    <p:sldId id="590" r:id="rId12"/>
    <p:sldId id="591" r:id="rId13"/>
    <p:sldId id="592" r:id="rId14"/>
    <p:sldId id="593" r:id="rId15"/>
    <p:sldId id="594" r:id="rId16"/>
    <p:sldId id="595" r:id="rId17"/>
    <p:sldId id="596" r:id="rId18"/>
    <p:sldId id="597" r:id="rId19"/>
    <p:sldId id="598" r:id="rId20"/>
    <p:sldId id="483" r:id="rId21"/>
  </p:sldIdLst>
  <p:sldSz cx="9144000" cy="5143500" type="screen16x9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2019/7/21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en-US" altLang="zh-CN" sz="60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Treap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BZOJ3224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8FA92F10-DD9A-4362-9FD4-68C50E5667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2069" y="1563638"/>
            <a:ext cx="22955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07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POJ1442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C767D935-2B74-4AE4-A13E-0F30918275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562" y="1479436"/>
            <a:ext cx="6867525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78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POJ1442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BE4887D-09A6-4884-AE9D-AB7D19D1D7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519" y="1383917"/>
            <a:ext cx="5991225" cy="301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591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POJ1442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AF4DEA1F-35DA-4976-9680-71C3FC423C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0562" y="1358905"/>
            <a:ext cx="6867525" cy="305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74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POJ1442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C18AE7E-EF07-424F-84E8-197D189ADF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512590"/>
            <a:ext cx="6457950" cy="232410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AC4ECC66-D59F-4C1C-97FF-401D4C698D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834017"/>
            <a:ext cx="876300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9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POJ1442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32A5547-CBCF-4841-9128-430926BE26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6837" y="1516164"/>
            <a:ext cx="293370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818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55576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HDU4585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EEF6C2B2-083E-4B9D-BE21-3AC8568057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672" y="1394781"/>
            <a:ext cx="6858000" cy="282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858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55576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HDU4585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A98021F-BEAC-4329-94F7-CDDCC834B0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197" y="1397716"/>
            <a:ext cx="683895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673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412534" cy="3816424"/>
            <a:chOff x="3368946" y="2577685"/>
            <a:chExt cx="10736146" cy="2314691"/>
          </a:xfrm>
        </p:grpSpPr>
        <p:sp>
          <p:nvSpPr>
            <p:cNvPr id="8" name="矩形 7"/>
            <p:cNvSpPr/>
            <p:nvPr/>
          </p:nvSpPr>
          <p:spPr>
            <a:xfrm>
              <a:off x="3789548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HDU4585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A65BE881-CB2D-412F-AFDD-FC04DD169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523629"/>
            <a:ext cx="952500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50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55576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HDU4585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956E811-84DC-4988-80F9-1016EC4EC7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589" y="1516497"/>
            <a:ext cx="249555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46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421947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076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080514" y="1753392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POJ3481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BZOJ3224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POJ1442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HDU4585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949192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87574"/>
            <a:ext cx="16777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20</a:t>
            </a:fld>
            <a:endParaRPr lang="zh-CN" altLang="en-US" dirty="0"/>
          </a:p>
        </p:txBody>
      </p:sp>
      <p:sp>
        <p:nvSpPr>
          <p:cNvPr id="11" name="矩形 75">
            <a:extLst>
              <a:ext uri="{FF2B5EF4-FFF2-40B4-BE49-F238E27FC236}">
                <a16:creationId xmlns:a16="http://schemas.microsoft.com/office/drawing/2014/main" id="{238921FC-9684-428C-8852-99D40EBE7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514" y="1753392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POJ3481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BZOJ3224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POJ1442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HDU4585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POJ3481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50A12822-BCAB-4B5C-862F-BD463E15BB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7" y="1243451"/>
            <a:ext cx="6696744" cy="327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03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POJ3481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120077C-4DD0-452F-AEBF-0CEAB3C7DF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87" y="1737279"/>
            <a:ext cx="6848475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896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POJ3481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0F8A2A25-359C-4984-B58A-D9A1157E63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519486"/>
            <a:ext cx="876300" cy="258127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0CC4CD1D-EF7D-4ECB-A61B-8B6F0616BD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687" y="1543378"/>
            <a:ext cx="952500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65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POJ3481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A98C111-FD75-4A14-A670-686FA09769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218" y="1635646"/>
            <a:ext cx="3048000" cy="105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68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BZOJ3224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D54256AA-BC6C-4598-823E-D3437F300A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812" y="1406125"/>
            <a:ext cx="6677025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35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33687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97229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BZOJ3224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78770F6F-DF26-49F7-883D-88F82A818A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517500"/>
            <a:ext cx="6724650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549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18989" y="9049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en-US" altLang="zh-CN" sz="2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Treap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16243" y="627534"/>
            <a:ext cx="7528165" cy="4032448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06028" y="6912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BZOJ3224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B8DF72C-8E5A-4326-981F-A73ED73279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782" y="1424533"/>
            <a:ext cx="1019175" cy="301942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D8EAAB65-DC93-440A-90D9-E03637F832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973" y="1419622"/>
            <a:ext cx="2505075" cy="1800225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3F0A7FC7-273F-45C0-8C13-4A72DEDFC1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304" y="976186"/>
            <a:ext cx="4648200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627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115</Words>
  <Application>Microsoft Office PowerPoint</Application>
  <PresentationFormat>全屏显示(16:9)</PresentationFormat>
  <Paragraphs>68</Paragraphs>
  <Slides>20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7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Treap刷题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1010</cp:revision>
  <dcterms:created xsi:type="dcterms:W3CDTF">2018-04-19T15:31:00Z</dcterms:created>
  <dcterms:modified xsi:type="dcterms:W3CDTF">2019-07-21T03:38:37Z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