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483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树链剖分刷题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HYSBZ1036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3" name="Picture 1" descr="C:\Users\Administrator\AppData\Roaming\Tencent\Users\155170962\QQ\WinTemp\RichOle\(VOIGMYTR({VPB`]6P8C9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00" y="1347614"/>
            <a:ext cx="68770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7" name="Picture 1" descr="C:\Users\Administrator\AppData\Roaming\Tencent\Users\155170962\QQ\WinTemp\RichOle\USAXA)TC5BEJ`$I]Q@F%)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9366"/>
            <a:ext cx="68675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1" name="Picture 1" descr="C:\Users\Administrator\AppData\Roaming\Tencent\Users\155170962\QQ\WinTemp\RichOle\W17)1W3JQV`EGQOEJ]}[$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67383"/>
            <a:ext cx="69342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5" name="Picture 1" descr="C:\Users\Administrator\AppData\Roaming\Tencent\Users\155170962\QQ\WinTemp\RichOle\`9(O)JEN(DB{N$C822O%~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39" y="1543299"/>
            <a:ext cx="8858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istrator\AppData\Roaming\Tencent\Users\155170962\QQ\WinTemp\RichOle\Y$E%A7FP41C~@PDN$$385`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9026"/>
            <a:ext cx="49530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tor\AppData\Roaming\Tencent\Users\155170962\QQ\WinTemp\RichOle\E2{(OP992YKS8R@}4{~3S_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94" y="1541838"/>
            <a:ext cx="2686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89" name="Picture 1" descr="C:\Users\Administrator\AppData\Roaming\Tencent\Users\155170962\QQ\WinTemp\RichOle\8_%K_W4L1XPVY5KCUSY$V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69" y="1635646"/>
            <a:ext cx="70580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3" name="Picture 1" descr="C:\Users\Administrator\AppData\Roaming\Tencent\Users\155170962\QQ\WinTemp\RichOle\L@Y{USOTG7ZMR$(LABSX(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12" y="1491630"/>
            <a:ext cx="6524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7" name="Picture 1" descr="C:\Users\Administrator\AppData\Roaming\Tencent\Users\155170962\QQ\WinTemp\RichOle\%6$J@P[Y%1~GPFJ_][(ME)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0" y="1347614"/>
            <a:ext cx="68008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1" name="Picture 1" descr="C:\Users\Administrator\AppData\Roaming\Tencent\Users\155170962\QQ\WinTemp\RichOle\`IGAN_RCU9CV1LZTXRP55%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50" y="1491630"/>
            <a:ext cx="6915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5" name="Picture 1" descr="C:\Users\Administrator\AppData\Roaming\Tencent\Users\155170962\QQ\WinTemp\RichOle\AH%][B65HKGB}NDK@06Q4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3299"/>
            <a:ext cx="1085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istrator\AppData\Roaming\Tencent\Users\155170962\QQ\WinTemp\RichOle\$TZFRV95T_A3}T2WC8C49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35646"/>
            <a:ext cx="8096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 descr="C:\Users\Administrator\AppData\Roaming\Tencent\Users\155170962\QQ\WinTemp\RichOle\_(}FHHHS%HC6{5ZS{`@5RR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12" y="1779662"/>
            <a:ext cx="69818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HYSBZ1036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3" name="Picture 1" descr="C:\Users\Administrator\AppData\Roaming\Tencent\Users\155170962\QQ\WinTemp\RichOle\50NM~8N56BVG4@Q(_E[7UU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76" y="1635646"/>
            <a:ext cx="4495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Administrator\AppData\Roaming\Tencent\Users\155170962\QQ\WinTemp\RichOle\1_]T`ZG2V65ZE@H28F9XWA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3"/>
          <a:stretch/>
        </p:blipFill>
        <p:spPr bwMode="auto">
          <a:xfrm>
            <a:off x="1619672" y="3507854"/>
            <a:ext cx="6619875" cy="7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7" name="Picture 1" descr="C:\Users\Administrator\AppData\Roaming\Tencent\Users\155170962\QQ\WinTemp\RichOle\1_]T`ZG2V65ZE@H28F9XWA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2"/>
          <a:stretch/>
        </p:blipFill>
        <p:spPr bwMode="auto">
          <a:xfrm>
            <a:off x="1619672" y="1779662"/>
            <a:ext cx="6619875" cy="180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12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HYSBZ1036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POJ2763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" name="Picture 1" descr="C:\Users\Administrator\AppData\Roaming\Tencent\Users\155170962\QQ\WinTemp\RichOle\25B]BT_91HZ5%7OJASH)5O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91" y="1275606"/>
            <a:ext cx="6905625" cy="31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155170962\QQ\WinTemp\RichOle\QD9F5{KK`XGB$I]Z~H[9N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7" y="1624261"/>
            <a:ext cx="6886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3" name="Picture 1" descr="C:\Users\Administrator\AppData\Roaming\Tencent\Users\155170962\QQ\WinTemp\RichOle\1904EOKR)%Y6FV(KD9N5C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614"/>
            <a:ext cx="8667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AppData\Roaming\Tencent\Users\155170962\QQ\WinTemp\RichOle\QDT@26OM]VS6%VF9ZF]LL%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1630"/>
            <a:ext cx="7524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C:\Users\Administrator\AppData\Roaming\Tencent\Users\155170962\QQ\WinTemp\RichOle\]Q(ZU]][GSU]R2YTR6WYE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3" descr="C:\Users\Administrator\AppData\Roaming\Tencent\Users\155170962\QQ\WinTemp\RichOle\]Q(ZU]][GSU]R2YTR6WYE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0" name="Picture 4" descr="C:\Users\Administrator\AppData\Roaming\Tencent\Users\155170962\QQ\WinTemp\RichOle\F`A{G}E~2HYHOVR6)CM%K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25" y="1635646"/>
            <a:ext cx="69342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HYSBZ1036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1" name="Picture 1" descr="C:\Users\Administrator\AppData\Roaming\Tencent\Users\155170962\QQ\WinTemp\RichOle\%D%VQNDEWCO$3VJCD{(UA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7" y="1419622"/>
            <a:ext cx="68865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HYSBZ1036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5" name="Picture 1" descr="C:\Users\Administrator\AppData\Roaming\Tencent\Users\155170962\QQ\WinTemp\RichOle\K[EA6S9Y13C@@945G%@C}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87" y="1563637"/>
            <a:ext cx="70008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树链剖分刷题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HYSBZ1036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69" name="Picture 1" descr="C:\Users\Administrator\AppData\Roaming\Tencent\Users\155170962\QQ\WinTemp\RichOle\[`5{I_SJUY[][{W%UH~QU}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5" y="1419622"/>
            <a:ext cx="10763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istrator\AppData\Roaming\Tencent\Users\155170962\QQ\WinTemp\RichOle\Q]3GDJYVFALHL$0KTNX7F$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24" y="1475393"/>
            <a:ext cx="10763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AppData\Roaming\Tencent\Users\155170962\QQ\WinTemp\RichOle\5T()9@DY(C6G{]G5BDRVR@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05881"/>
            <a:ext cx="12477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167</Words>
  <Application>Microsoft Office PowerPoint</Application>
  <PresentationFormat>全屏显示(16:9)</PresentationFormat>
  <Paragraphs>74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树链剖分刷题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1014</cp:revision>
  <dcterms:created xsi:type="dcterms:W3CDTF">2018-04-19T15:31:00Z</dcterms:created>
  <dcterms:modified xsi:type="dcterms:W3CDTF">2019-07-23T15:55:20Z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