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86" r:id="rId2"/>
    <p:sldId id="582" r:id="rId3"/>
    <p:sldId id="497" r:id="rId4"/>
    <p:sldId id="583" r:id="rId5"/>
    <p:sldId id="584" r:id="rId6"/>
    <p:sldId id="498" r:id="rId7"/>
    <p:sldId id="488" r:id="rId8"/>
    <p:sldId id="489" r:id="rId9"/>
    <p:sldId id="490" r:id="rId10"/>
    <p:sldId id="495" r:id="rId11"/>
    <p:sldId id="600" r:id="rId12"/>
    <p:sldId id="585" r:id="rId13"/>
    <p:sldId id="586" r:id="rId14"/>
    <p:sldId id="587" r:id="rId15"/>
    <p:sldId id="588" r:id="rId16"/>
    <p:sldId id="589" r:id="rId17"/>
    <p:sldId id="590" r:id="rId18"/>
    <p:sldId id="591" r:id="rId19"/>
    <p:sldId id="593" r:id="rId20"/>
    <p:sldId id="594" r:id="rId21"/>
    <p:sldId id="595" r:id="rId22"/>
    <p:sldId id="596" r:id="rId23"/>
    <p:sldId id="597" r:id="rId24"/>
    <p:sldId id="598" r:id="rId25"/>
    <p:sldId id="599" r:id="rId26"/>
    <p:sldId id="601" r:id="rId27"/>
    <p:sldId id="602" r:id="rId28"/>
    <p:sldId id="603" r:id="rId29"/>
    <p:sldId id="604" r:id="rId30"/>
    <p:sldId id="605" r:id="rId31"/>
    <p:sldId id="609" r:id="rId32"/>
    <p:sldId id="607" r:id="rId33"/>
    <p:sldId id="606" r:id="rId34"/>
    <p:sldId id="608" r:id="rId35"/>
    <p:sldId id="610" r:id="rId36"/>
    <p:sldId id="483" r:id="rId37"/>
  </p:sldIdLst>
  <p:sldSz cx="9144000" cy="5143500" type="screen16x9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3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FF1"/>
    <a:srgbClr val="E3EDE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3778" autoAdjust="0"/>
  </p:normalViewPr>
  <p:slideViewPr>
    <p:cSldViewPr>
      <p:cViewPr varScale="1">
        <p:scale>
          <a:sx n="89" d="100"/>
          <a:sy n="89" d="100"/>
        </p:scale>
        <p:origin x="780" y="90"/>
      </p:cViewPr>
      <p:guideLst>
        <p:guide orient="horz" pos="1613"/>
        <p:guide pos="28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D0D3-16A4-4D3F-B07D-2EF6AE92F7B4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CCA9B-DFD8-4B08-AB41-A02133EF45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07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CCA9B-DFD8-4B08-AB41-A02133EF455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32062" y="356040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01" y="4820797"/>
            <a:ext cx="634018" cy="312056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20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26" Type="http://schemas.openxmlformats.org/officeDocument/2006/relationships/image" Target="../media/image1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5" Type="http://schemas.openxmlformats.org/officeDocument/2006/relationships/image" Target="../media/image12.jpeg"/><Relationship Id="rId3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jpeg"/><Relationship Id="rId32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jpeg"/><Relationship Id="rId28" Type="http://schemas.openxmlformats.org/officeDocument/2006/relationships/image" Target="../media/image15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jpeg"/><Relationship Id="rId27" Type="http://schemas.openxmlformats.org/officeDocument/2006/relationships/image" Target="../media/image14.jpeg"/><Relationship Id="rId30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27E3-A7D7-4DEF-BDBE-55072F0EF5BD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69" y="4802665"/>
            <a:ext cx="544272" cy="3197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51" y="4806724"/>
            <a:ext cx="590718" cy="31566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811846"/>
            <a:ext cx="734142" cy="31054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13" y="4800690"/>
            <a:ext cx="491386" cy="31716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57" y="4796127"/>
            <a:ext cx="641957" cy="32626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6" y="4799498"/>
            <a:ext cx="611560" cy="32289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6" y="4779840"/>
            <a:ext cx="726224" cy="33178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" y="4786539"/>
            <a:ext cx="459656" cy="328121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682228" y="255836"/>
            <a:ext cx="8465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 userDrawn="1"/>
        </p:nvGrpSpPr>
        <p:grpSpPr>
          <a:xfrm>
            <a:off x="-6759" y="-20103"/>
            <a:ext cx="9187545" cy="5200853"/>
            <a:chOff x="-6759" y="-26804"/>
            <a:chExt cx="9187545" cy="6934470"/>
          </a:xfrm>
        </p:grpSpPr>
        <p:sp>
          <p:nvSpPr>
            <p:cNvPr id="7" name="矩形 6"/>
            <p:cNvSpPr/>
            <p:nvPr userDrawn="1"/>
          </p:nvSpPr>
          <p:spPr>
            <a:xfrm>
              <a:off x="890827" y="-26804"/>
              <a:ext cx="4213386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18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做口碑最好的人工智能在线教育品牌！</a:t>
              </a: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-6759" y="6293932"/>
              <a:ext cx="9144000" cy="613734"/>
              <a:chOff x="3516" y="6274325"/>
              <a:chExt cx="9144000" cy="613734"/>
            </a:xfr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grpSpPr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274325"/>
                <a:ext cx="9144000" cy="6137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9435" y="6398850"/>
                <a:ext cx="576064" cy="41147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498" y="6382052"/>
                <a:ext cx="672731" cy="44175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2123" y="6394589"/>
                <a:ext cx="494617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5368" y="6387295"/>
                <a:ext cx="644839" cy="43650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8946" y="6390775"/>
                <a:ext cx="686422" cy="42472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6966" y="6387295"/>
                <a:ext cx="682228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542" y="6403552"/>
                <a:ext cx="609893" cy="39948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641" y="6398850"/>
                <a:ext cx="323671" cy="4045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3" name="图片 42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1369" y="6415795"/>
                <a:ext cx="544272" cy="42629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5" name="图片 44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0651" y="6421207"/>
                <a:ext cx="590718" cy="42088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6" name="图片 45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799" y="6428038"/>
                <a:ext cx="734142" cy="41405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7" name="图片 46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413" y="6413163"/>
                <a:ext cx="491386" cy="42288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8" name="图片 47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8456" y="6407079"/>
                <a:ext cx="641957" cy="43501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9" name="图片 48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96" y="6411573"/>
                <a:ext cx="611560" cy="43052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0" name="图片 49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76" y="6385362"/>
                <a:ext cx="726224" cy="44237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1" name="图片 50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394295"/>
                <a:ext cx="459656" cy="43749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5255" y="-26804"/>
              <a:ext cx="1015531" cy="103024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5199728" y="6723"/>
              <a:ext cx="281751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  网站</a:t>
              </a:r>
              <a:r>
                <a:rPr lang="en-US" altLang="zh-CN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:mici.jiqishidai.com</a:t>
              </a:r>
              <a:endParaRPr lang="zh-CN" altLang="en-US" sz="1600" b="1" cap="none" spc="0" baseline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  <a:cs typeface="Aharoni" panose="02010803020104030203" pitchFamily="2" charset="-79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" y="0"/>
              <a:ext cx="832738" cy="83273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245" y="5202258"/>
              <a:ext cx="1091673" cy="1091673"/>
            </a:xfrm>
            <a:prstGeom prst="rect">
              <a:avLst/>
            </a:prstGeom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360" y="2139702"/>
            <a:ext cx="8435280" cy="1368152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点分治刷题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54360" y="481935"/>
            <a:ext cx="8435280" cy="1153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数据结构与算法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365</a:t>
            </a: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特训营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点分治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771550"/>
            <a:ext cx="7455272" cy="3816424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39B4B3F-55BB-4993-8234-67CC7ABB0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65" y="1820768"/>
            <a:ext cx="50958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点分治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771550"/>
            <a:ext cx="7455272" cy="3816424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5C9014-9E78-4379-BFFE-111F94BD4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91" y="1536424"/>
            <a:ext cx="61817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1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4090268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POJ2114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7FF2357-2E0E-45FD-8F2D-DFE5D1D4A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00" y="1273492"/>
            <a:ext cx="6877050" cy="348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POJ2114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6EA2C56-3D59-417F-A1D6-3A6003E2A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87" y="1358905"/>
            <a:ext cx="66198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0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POJ2114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9F976A2-13FA-41DA-BD05-782AF2E0D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75" y="1777737"/>
            <a:ext cx="68199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POJ2114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FEF9D5E-D8E1-4AAD-A5B1-CE7A3982D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29" y="1397716"/>
            <a:ext cx="962025" cy="30670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1A65CAE-B86B-443D-BC1D-4DB626A4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32367"/>
            <a:ext cx="8382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POJ2114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7B5311-5868-408C-B274-0CA7BF72A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00" y="1710234"/>
            <a:ext cx="69532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POJ2114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0DE2CBD-2E43-48FF-9B40-DEE77B1A1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50" y="1485633"/>
            <a:ext cx="66865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5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POJ2114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6C4A23B-072C-4F6D-A1F8-5AF23F675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43" y="1450946"/>
            <a:ext cx="51244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0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POJ2114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D141F78-E0C1-45AD-A109-F9CD198CA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38" y="1275606"/>
            <a:ext cx="4781550" cy="124777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6A5E6B4-8F67-4D2A-B6F9-D52D788A9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809" y="2571750"/>
            <a:ext cx="3429000" cy="4381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2BACEDA-FF5E-45FF-B56E-9AAD63B62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273" y="3219425"/>
            <a:ext cx="47529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7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421947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728705" y="1070762"/>
            <a:ext cx="6891295" cy="3549475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本次课内容</a:t>
              </a:r>
            </a:p>
          </p:txBody>
        </p:sp>
      </p:grpSp>
      <p:sp>
        <p:nvSpPr>
          <p:cNvPr id="11" name="矩形 75"/>
          <p:cNvSpPr>
            <a:spLocks noChangeArrowheads="1"/>
          </p:cNvSpPr>
          <p:nvPr/>
        </p:nvSpPr>
        <p:spPr bwMode="auto">
          <a:xfrm>
            <a:off x="2080514" y="1753392"/>
            <a:ext cx="449561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POJ1741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POJ2114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HDU4812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HDU4918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POJ4812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C57F9DE-A5A9-48E9-8BFE-F1B225F1F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75" y="1552575"/>
            <a:ext cx="68961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8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POJ4812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C9EA284-32B2-4F81-B359-E638DDBAB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50" y="1475747"/>
            <a:ext cx="68389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4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POJ4812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FAEC5C-2AFF-4928-8778-C6451945C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79" y="1458209"/>
            <a:ext cx="771525" cy="18002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08693EE-BF49-4BCE-8760-EF1711A31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86" y="1804300"/>
            <a:ext cx="723900" cy="14859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023E742-AE9D-4C66-81DC-EFD312420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13" y="1473806"/>
            <a:ext cx="10953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POJ4812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6A39FC5-9ECD-4BE4-B2EF-13F189193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62" y="1841890"/>
            <a:ext cx="671512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4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POJ4812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B957E42-BFE6-4D1D-89A9-8D5F76F87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00" y="1631399"/>
            <a:ext cx="68770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POJ4812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005D04F-D128-43AC-A404-D08158912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50" y="1487493"/>
            <a:ext cx="65341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3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419187" cy="4090268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POJ4812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941D70F-C78A-447A-A3E8-915CA89FB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17" y="1305027"/>
            <a:ext cx="4886325" cy="34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6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419187" cy="4090268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POJ4918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8B9BC01-217B-4BED-AAF7-46732A65F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72" y="1538287"/>
            <a:ext cx="64960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1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419187" cy="4090268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POJ4918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33DCB7F-EDA0-48E8-8734-18CA94709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84" y="1711265"/>
            <a:ext cx="68294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4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419187" cy="4090268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POJ4918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D304389-D727-4E7D-929C-4BC95A1D7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63" y="1499696"/>
            <a:ext cx="771525" cy="23050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623507-691C-4EDF-BFBF-6DFAD848F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73" y="1797150"/>
            <a:ext cx="628650" cy="17526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59B2A33-9E4C-44EB-8979-2D55FCE2A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34" y="1797150"/>
            <a:ext cx="8001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2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POJ1741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A4CB7F-35C2-483B-A676-E8C1FFE0A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50" y="1233119"/>
            <a:ext cx="6838950" cy="328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3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419187" cy="4090268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POJ4918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B1CF968-F1C2-4273-A4AA-46F672569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97" y="1527240"/>
            <a:ext cx="6477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62406" y="793926"/>
            <a:ext cx="7419187" cy="4090268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POJ4918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17481F2-933E-42A4-8CF9-423063BB2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1860340"/>
            <a:ext cx="36004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419187" cy="4090268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POJ4918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82F6D0-63FB-480B-9680-EE866524E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2" y="1561914"/>
            <a:ext cx="37623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8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419187" cy="4090268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POJ4918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2871CA2-B2F3-4AD5-A5B2-3EAC3C6C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38" y="1471042"/>
            <a:ext cx="3990975" cy="10287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40A8C8D-109C-46FC-A7E9-B4047921D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56" y="2636490"/>
            <a:ext cx="35814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3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419187" cy="4090268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POJ4918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4D52940-C36E-47B5-B2A5-C0F886FF8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26" y="1385629"/>
            <a:ext cx="5267325" cy="8001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807CABC-75A6-4C6D-9C81-4BA087D7D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25" y="2296177"/>
            <a:ext cx="3762375" cy="246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3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419187" cy="4090268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POJ4918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211F6CC-A569-40BC-B716-482AEC5CE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72514"/>
            <a:ext cx="66294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9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72"/>
          <p:cNvGrpSpPr/>
          <p:nvPr/>
        </p:nvGrpSpPr>
        <p:grpSpPr bwMode="auto">
          <a:xfrm>
            <a:off x="827584" y="943423"/>
            <a:ext cx="6537720" cy="3644551"/>
            <a:chOff x="3474523" y="2537284"/>
            <a:chExt cx="10710472" cy="2343077"/>
          </a:xfrm>
        </p:grpSpPr>
        <p:sp>
          <p:nvSpPr>
            <p:cNvPr id="8" name="矩形 7"/>
            <p:cNvSpPr/>
            <p:nvPr/>
          </p:nvSpPr>
          <p:spPr>
            <a:xfrm>
              <a:off x="3869451" y="2723802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37284"/>
              <a:ext cx="2949192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987574"/>
            <a:ext cx="16777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</a:p>
        </p:txBody>
      </p:sp>
      <p:sp>
        <p:nvSpPr>
          <p:cNvPr id="2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36</a:t>
            </a:fld>
            <a:endParaRPr lang="zh-CN" altLang="en-US" dirty="0"/>
          </a:p>
        </p:txBody>
      </p:sp>
      <p:sp>
        <p:nvSpPr>
          <p:cNvPr id="13" name="矩形 75">
            <a:extLst>
              <a:ext uri="{FF2B5EF4-FFF2-40B4-BE49-F238E27FC236}">
                <a16:creationId xmlns:a16="http://schemas.microsoft.com/office/drawing/2014/main" id="{8D0F91F8-2DF5-4B41-AA8D-51158342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0514" y="1753392"/>
            <a:ext cx="449561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POJ1741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POJ2114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HDU4812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HDU4918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POJ1741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706D257-0FFB-4BEE-B2C5-5CC8EB7BE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62361"/>
            <a:ext cx="9144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3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点分治刷题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POJ1741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D0C0721-BDE7-443D-9386-5F4568510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62" y="1804300"/>
            <a:ext cx="625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8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点分治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771550"/>
            <a:ext cx="7455272" cy="3816424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D5E7027-6F51-4037-8EA3-296998E7C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66" y="1354099"/>
            <a:ext cx="68865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9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点分治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771550"/>
            <a:ext cx="7455272" cy="3816424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040938E-583B-45AC-8766-FE175FC0B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7" y="1501875"/>
            <a:ext cx="5876925" cy="20574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7601229-EFDF-4486-B852-F422EAFA1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00" y="3766770"/>
            <a:ext cx="27432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2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点分治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771550"/>
            <a:ext cx="7455272" cy="3816424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ED84D16-0063-47E3-B106-A129EFB7D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41" y="1596625"/>
            <a:ext cx="62198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8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点分治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771550"/>
            <a:ext cx="7455272" cy="3816424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CC1D484-1064-4149-8F68-E9DFF5EFA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5" y="1469002"/>
            <a:ext cx="5467350" cy="11811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E2ADBE-CE71-45F1-8E5A-7F300AF64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32" y="2715766"/>
            <a:ext cx="16764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ebddc5c1-5456-4d04-9dae-7c8ff6c609a4}"/>
</p:tagLst>
</file>

<file path=ppt/theme/theme1.xml><?xml version="1.0" encoding="utf-8"?>
<a:theme xmlns:a="http://schemas.openxmlformats.org/drawingml/2006/main" name="Office 主题​​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265</Words>
  <Application>Microsoft Office PowerPoint</Application>
  <PresentationFormat>全屏显示(16:9)</PresentationFormat>
  <Paragraphs>116</Paragraphs>
  <Slides>36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3" baseType="lpstr">
      <vt:lpstr>Adobe 仿宋 Std R</vt:lpstr>
      <vt:lpstr>等线</vt:lpstr>
      <vt:lpstr>微软雅黑</vt:lpstr>
      <vt:lpstr>Arial</vt:lpstr>
      <vt:lpstr>Calibri</vt:lpstr>
      <vt:lpstr>Times New Roman</vt:lpstr>
      <vt:lpstr>Office 主题​​</vt:lpstr>
      <vt:lpstr>点分治刷题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祁 全</cp:lastModifiedBy>
  <cp:revision>1070</cp:revision>
  <dcterms:created xsi:type="dcterms:W3CDTF">2018-04-19T15:31:00Z</dcterms:created>
  <dcterms:modified xsi:type="dcterms:W3CDTF">2019-08-25T10:38:33Z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