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6" r:id="rId2"/>
    <p:sldId id="582" r:id="rId3"/>
    <p:sldId id="497" r:id="rId4"/>
    <p:sldId id="583" r:id="rId5"/>
    <p:sldId id="584" r:id="rId6"/>
    <p:sldId id="585" r:id="rId7"/>
    <p:sldId id="586" r:id="rId8"/>
    <p:sldId id="587" r:id="rId9"/>
    <p:sldId id="588" r:id="rId10"/>
    <p:sldId id="589" r:id="rId11"/>
    <p:sldId id="590" r:id="rId12"/>
    <p:sldId id="591" r:id="rId13"/>
    <p:sldId id="592" r:id="rId14"/>
    <p:sldId id="593" r:id="rId15"/>
    <p:sldId id="594" r:id="rId16"/>
    <p:sldId id="483" r:id="rId17"/>
  </p:sldIdLst>
  <p:sldSz cx="9144000" cy="5143500" type="screen16x9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079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边分治刷题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D69B089-82C6-4160-B591-863B635ECE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012" y="1692709"/>
            <a:ext cx="652462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35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E8700D0-4367-4F46-9125-F96A71BBB3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275" y="1416921"/>
            <a:ext cx="689610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85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B9427CD-7D41-4636-AE01-540178D4C2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600" y="1728699"/>
            <a:ext cx="626745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818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9E46A47-52CB-44EA-A03C-EBA4DBDC4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715" y="1529950"/>
            <a:ext cx="419100" cy="258127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3B50E23-8171-4037-92FC-71BAEAA130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931" y="1559179"/>
            <a:ext cx="466725" cy="279082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9AEE9858-E230-441E-BE07-B4D48FC1C6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332" y="1233924"/>
            <a:ext cx="560070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86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3C5B790-D47B-4B61-A3ED-9A46AD200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158" y="1369860"/>
            <a:ext cx="6410325" cy="533400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3BBCAF28-F97A-4E1A-8AD0-D706B1C110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438" y="2007007"/>
            <a:ext cx="6505575" cy="25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63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960440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F9CCF3A-D39F-46DB-AAC4-B0038AFD3C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350" y="1397716"/>
            <a:ext cx="6457950" cy="124777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610F4A0D-6B7E-4CDB-84F0-99B99499BC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05" y="2602024"/>
            <a:ext cx="2232248" cy="205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86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473D83DB-B93E-4804-987F-0850868CC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514" y="2106190"/>
            <a:ext cx="4495610" cy="1669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POJ1741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QRTREE4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QRTREE5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1669"/>
            <a:ext cx="6891295" cy="3548569"/>
            <a:chOff x="3474523" y="2578276"/>
            <a:chExt cx="10798047" cy="2314100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8276"/>
              <a:ext cx="3445149" cy="273866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80514" y="2106190"/>
            <a:ext cx="4495610" cy="1669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POJ1741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QRTREE4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QRTREE5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974370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POJ1741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2321EFE-09A3-4828-BEA6-1B61C7F22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75085"/>
            <a:ext cx="6867525" cy="324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03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POJ1741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9085F57-D438-4903-A5FC-56637103A3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563638"/>
            <a:ext cx="1152525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3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POJ1741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685BAB5-38CD-4507-83B4-F9CB9F33D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487" y="1608871"/>
            <a:ext cx="654367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73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FD59139-DE1D-4D25-AF4E-FD2964CC5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850" y="1399259"/>
            <a:ext cx="683895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64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4AC1C1E-4F50-47CB-AB51-5E1A445FA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325" y="1618578"/>
            <a:ext cx="685800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50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F6459DD-BFC4-4F90-8A03-5ADF758760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635" y="1450946"/>
            <a:ext cx="828675" cy="303847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16A2265-1DA8-4A21-8FC2-FB721039E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685" y="1450946"/>
            <a:ext cx="17907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79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边分治刷题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SPOJ QTREE4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F1751E8-60E8-4BC4-8125-3AF1568CD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38300"/>
            <a:ext cx="654367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98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1606</TotalTime>
  <Words>137</Words>
  <Application>Microsoft Office PowerPoint</Application>
  <PresentationFormat>全屏显示(16:9)</PresentationFormat>
  <Paragraphs>54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边分治刷题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1052</cp:revision>
  <dcterms:created xsi:type="dcterms:W3CDTF">2018-04-19T15:31:00Z</dcterms:created>
  <dcterms:modified xsi:type="dcterms:W3CDTF">2019-08-30T13:54:13Z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