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86" r:id="rId2"/>
    <p:sldId id="582" r:id="rId3"/>
    <p:sldId id="497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4" r:id="rId15"/>
    <p:sldId id="595" r:id="rId16"/>
    <p:sldId id="596" r:id="rId17"/>
    <p:sldId id="597" r:id="rId18"/>
    <p:sldId id="598" r:id="rId19"/>
    <p:sldId id="593" r:id="rId20"/>
    <p:sldId id="599" r:id="rId21"/>
    <p:sldId id="600" r:id="rId22"/>
    <p:sldId id="601" r:id="rId23"/>
    <p:sldId id="602" r:id="rId24"/>
    <p:sldId id="603" r:id="rId25"/>
    <p:sldId id="604" r:id="rId26"/>
    <p:sldId id="605" r:id="rId27"/>
    <p:sldId id="606" r:id="rId28"/>
    <p:sldId id="608" r:id="rId29"/>
    <p:sldId id="607" r:id="rId30"/>
    <p:sldId id="483" r:id="rId31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0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2019/9/8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AC</a:t>
            </a:r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自动机刷题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91133C-119E-463D-8B35-7C73F3F7F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97716"/>
            <a:ext cx="95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8C07C1-8D50-454D-8431-BE6B3C5B8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64" y="1611764"/>
            <a:ext cx="62484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960440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POJ2778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52DAF3-BD90-4F9D-911A-B31D53368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0" y="1262229"/>
            <a:ext cx="6886575" cy="33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POJ2778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D1ABD1-61F5-4F67-A3E5-F79B54858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53990"/>
            <a:ext cx="885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3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POJ2778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078F4A-9FC7-4E13-B652-4EA4C410B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4" y="1533775"/>
            <a:ext cx="68961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POJ2778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9D573E-A9E7-44A2-A75E-B8B56A8DE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353346"/>
            <a:ext cx="6191250" cy="18002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B4A77B3-4F11-455C-95CE-52C51EC54E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12" y="1923678"/>
            <a:ext cx="2885047" cy="24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POJ2778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06A659-44EE-4BD7-BFC3-8E43DF429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89" y="3415258"/>
            <a:ext cx="6229350" cy="10287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18CB8D-FABE-4589-A056-3143CF8280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84" y="1190221"/>
            <a:ext cx="2849655" cy="22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0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POJ2778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B1B848C-0A50-45AD-BC05-100A073E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44" y="2007475"/>
            <a:ext cx="5905500" cy="21145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78A52E-70C0-44FF-9787-542B1EB400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90" y="1339263"/>
            <a:ext cx="2849655" cy="22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POJ2778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53CBEC-6C54-416B-9C2D-7FE089D0E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32" y="1790949"/>
            <a:ext cx="62007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POJ2778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F94950-DAAE-4220-B0E6-E78796E25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4" y="1573305"/>
            <a:ext cx="68961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1043608" y="983662"/>
            <a:ext cx="6891295" cy="3621264"/>
            <a:chOff x="3474523" y="2530870"/>
            <a:chExt cx="10798047" cy="2361506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30870"/>
              <a:ext cx="3445149" cy="30074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339752" y="1775594"/>
            <a:ext cx="4495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HDU2222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HDU2896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POJ2778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HDU2243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8D39FB-C6B3-4B51-B52B-AB06B6EE6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39" y="1248299"/>
            <a:ext cx="6877050" cy="355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HDU2243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B51345-182D-4503-878F-41B082A02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4" y="1526878"/>
            <a:ext cx="68961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HDU2243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0AE9D3-5C46-4A96-96BF-3579AE0C7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63" y="1752849"/>
            <a:ext cx="8667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HDU2243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017885-D747-44A5-8E05-B1A7DF9FC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43" y="1638796"/>
            <a:ext cx="6924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7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HDU2243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A5FCA2-661A-4F66-B1B7-728BD1FDF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954647"/>
            <a:ext cx="4619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HDU2243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BAE827-8063-45EA-8E21-B0EC318F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14" y="1605212"/>
            <a:ext cx="68961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HDU2243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3ADBA4-7F02-47B8-AD86-EC908BFC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01" y="1709364"/>
            <a:ext cx="69437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HDU2243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2E3952-FBFD-4BA0-B6EE-A6FDD4570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0" y="1322040"/>
            <a:ext cx="68865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0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HDU2243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5A0CAC-E896-4FFC-BBD8-3785E4A83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35143"/>
            <a:ext cx="47720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HDU2243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F36A2B-32AA-494F-8283-E70FEA2F4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809139"/>
            <a:ext cx="6229350" cy="5048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8B66EC-34D5-40ED-93C2-84F36F516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62" y="2605566"/>
            <a:ext cx="4619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HDU2222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F608E3-7950-45E0-998D-70B406FD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42943"/>
            <a:ext cx="69246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1202632" y="843558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1274640" y="887709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12" name="矩形 75">
            <a:extLst>
              <a:ext uri="{FF2B5EF4-FFF2-40B4-BE49-F238E27FC236}">
                <a16:creationId xmlns:a16="http://schemas.microsoft.com/office/drawing/2014/main" id="{7025898D-236E-4374-A1F5-91B52B50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562" y="1653527"/>
            <a:ext cx="44956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HDU2222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HDU2896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POJ2778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HDU2222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2234CD-4A4A-4F7F-A8E5-E45526E3F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1543050"/>
            <a:ext cx="58388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HDU2222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B395AA-13E5-45B8-92EB-539CBD0F5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77" y="1571600"/>
            <a:ext cx="8667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HDU2222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CEA590-8979-4A2E-872C-3F76A1A5A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30" y="1685925"/>
            <a:ext cx="68103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94ED50-8E83-4A17-B532-B5D8FE568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55" y="1243451"/>
            <a:ext cx="6838950" cy="32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2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3AFC8A-32B3-460D-A449-E16BD2F7E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76" y="1581646"/>
            <a:ext cx="68865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3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0026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自动机刷题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683568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736383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HDU2896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C0940C-3965-4824-A893-DF1F0D48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638796"/>
            <a:ext cx="66960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194</Words>
  <Application>Microsoft Office PowerPoint</Application>
  <PresentationFormat>全屏显示(16:9)</PresentationFormat>
  <Paragraphs>98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AC自动机刷题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1059</cp:revision>
  <dcterms:created xsi:type="dcterms:W3CDTF">2018-04-19T15:31:00Z</dcterms:created>
  <dcterms:modified xsi:type="dcterms:W3CDTF">2019-09-08T03:27:18Z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