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zh-CN" altLang="en-US" dirty="0" smtClean="0"/>
              <a:t>图的遍历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8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2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</a:t>
            </a:r>
            <a:r>
              <a:rPr lang="zh-CN" altLang="en-US" dirty="0" smtClean="0"/>
              <a:t>短路径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582"/>
            <a:ext cx="7034534" cy="40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1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网转邻接矩阵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9225"/>
            <a:ext cx="9144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3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拓扑排序</a:t>
            </a:r>
            <a:endParaRPr lang="zh-CN" altLang="en-US" dirty="0"/>
          </a:p>
        </p:txBody>
      </p:sp>
      <p:pic>
        <p:nvPicPr>
          <p:cNvPr id="1025" name="Picture 1" descr="C:\Users\Administrator.PC-20160128AYFK\AppData\Roaming\Tencent\Users\250605997\QQ\WinTemp\RichOle\0JGAC85CUQQP844@6@70FS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8153"/>
            <a:ext cx="79438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7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AOV</a:t>
            </a:r>
            <a:r>
              <a:rPr lang="zh-CN" altLang="en-US" dirty="0" smtClean="0"/>
              <a:t>活动网</a:t>
            </a:r>
            <a:endParaRPr lang="zh-CN" altLang="en-US" dirty="0"/>
          </a:p>
        </p:txBody>
      </p:sp>
      <p:pic>
        <p:nvPicPr>
          <p:cNvPr id="2049" name="Picture 1" descr="C:\Users\Administrator.PC-20160128AYFK\AppData\Roaming\Tencent\Users\250605997\QQ\WinTemp\RichOle\Y7)G}_(M))]GDMZN1@F$%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" y="1417712"/>
            <a:ext cx="89630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.PC-20160128AYFK\AppData\Roaming\Tencent\Users\250605997\QQ\WinTemp\RichOle\YAB[A4LW61NW~O5B)0BCF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904"/>
            <a:ext cx="89630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5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.PC-20160128AYFK\AppData\Roaming\Tencent\Users\250605997\QQ\WinTemp\RichOle\)5M9DLAR7N2QXEF4L5EK6J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1"/>
            <a:ext cx="7488832" cy="43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733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65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istrator.PC-20160128AYFK\AppData\Roaming\Tencent\Users\250605997\QQ\WinTemp\RichOle\_K$L`9Y0@X5)N7P61_S]S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264696" cy="60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5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深度优</a:t>
            </a:r>
            <a:r>
              <a:rPr lang="zh-CN" altLang="en-US" dirty="0"/>
              <a:t>先</a:t>
            </a:r>
            <a:r>
              <a:rPr lang="zh-CN" altLang="en-US" dirty="0" smtClean="0"/>
              <a:t>遍历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68760"/>
            <a:ext cx="90757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" y="5877272"/>
            <a:ext cx="9033832" cy="7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87" y="1883352"/>
            <a:ext cx="7524129" cy="392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8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zh-CN" altLang="en-US" dirty="0" smtClean="0"/>
              <a:t>图的深度优先遍历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764704"/>
            <a:ext cx="727280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typedef</a:t>
            </a:r>
            <a:r>
              <a:rPr lang="en-US" altLang="zh-CN" dirty="0"/>
              <a:t> </a:t>
            </a:r>
            <a:r>
              <a:rPr lang="en-US" altLang="zh-CN" dirty="0" err="1"/>
              <a:t>int</a:t>
            </a:r>
            <a:r>
              <a:rPr lang="en-US" altLang="zh-CN" dirty="0"/>
              <a:t> Boolean;</a:t>
            </a:r>
          </a:p>
          <a:p>
            <a:r>
              <a:rPr lang="en-US" altLang="zh-CN" dirty="0"/>
              <a:t>Boolean visited[Max];</a:t>
            </a:r>
          </a:p>
          <a:p>
            <a:endParaRPr lang="en-US" altLang="zh-CN" dirty="0"/>
          </a:p>
          <a:p>
            <a:r>
              <a:rPr lang="en-US" altLang="zh-CN" dirty="0"/>
              <a:t>void DFS(</a:t>
            </a:r>
            <a:r>
              <a:rPr lang="en-US" altLang="zh-CN" dirty="0" err="1"/>
              <a:t>MGraph</a:t>
            </a:r>
            <a:r>
              <a:rPr lang="en-US" altLang="zh-CN" dirty="0"/>
              <a:t> </a:t>
            </a:r>
            <a:r>
              <a:rPr lang="en-US" altLang="zh-CN" dirty="0" err="1"/>
              <a:t>G,int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){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int</a:t>
            </a:r>
            <a:r>
              <a:rPr lang="en-US" altLang="zh-CN" dirty="0"/>
              <a:t> j;</a:t>
            </a:r>
          </a:p>
          <a:p>
            <a:r>
              <a:rPr lang="en-US" altLang="zh-CN" dirty="0"/>
              <a:t>   visited[</a:t>
            </a:r>
            <a:r>
              <a:rPr lang="en-US" altLang="zh-CN" dirty="0" err="1"/>
              <a:t>i</a:t>
            </a:r>
            <a:r>
              <a:rPr lang="en-US" altLang="zh-CN" dirty="0"/>
              <a:t>] = TRUE;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printf</a:t>
            </a:r>
            <a:r>
              <a:rPr lang="en-US" altLang="zh-CN" dirty="0"/>
              <a:t>("%c",</a:t>
            </a:r>
            <a:r>
              <a:rPr lang="en-US" altLang="zh-CN" dirty="0" err="1"/>
              <a:t>G.vexs</a:t>
            </a:r>
            <a:r>
              <a:rPr lang="en-US" altLang="zh-CN" dirty="0"/>
              <a:t>[</a:t>
            </a:r>
            <a:r>
              <a:rPr lang="en-US" altLang="zh-CN" dirty="0" err="1"/>
              <a:t>i</a:t>
            </a:r>
            <a:r>
              <a:rPr lang="en-US" altLang="zh-CN" dirty="0"/>
              <a:t>]);</a:t>
            </a:r>
          </a:p>
          <a:p>
            <a:r>
              <a:rPr lang="en-US" altLang="zh-CN" dirty="0"/>
              <a:t>   for(j = 0;j&lt;</a:t>
            </a:r>
            <a:r>
              <a:rPr lang="en-US" altLang="zh-CN" dirty="0" err="1"/>
              <a:t>G.numVertexes;j</a:t>
            </a:r>
            <a:r>
              <a:rPr lang="en-US" altLang="zh-CN" dirty="0"/>
              <a:t>++){</a:t>
            </a:r>
          </a:p>
          <a:p>
            <a:r>
              <a:rPr lang="en-US" altLang="zh-CN" dirty="0"/>
              <a:t>	if(G.arc[</a:t>
            </a:r>
            <a:r>
              <a:rPr lang="en-US" altLang="zh-CN" dirty="0" err="1"/>
              <a:t>i</a:t>
            </a:r>
            <a:r>
              <a:rPr lang="en-US" altLang="zh-CN" dirty="0"/>
              <a:t>][j] == 1&amp;&amp;!visited[j]){</a:t>
            </a:r>
          </a:p>
          <a:p>
            <a:r>
              <a:rPr lang="en-US" altLang="zh-CN" dirty="0"/>
              <a:t>		DFS(</a:t>
            </a:r>
            <a:r>
              <a:rPr lang="en-US" altLang="zh-CN" dirty="0" err="1"/>
              <a:t>G,j</a:t>
            </a:r>
            <a:r>
              <a:rPr lang="en-US" altLang="zh-CN" dirty="0"/>
              <a:t>);</a:t>
            </a:r>
          </a:p>
          <a:p>
            <a:r>
              <a:rPr lang="en-US" altLang="zh-CN" dirty="0"/>
              <a:t>	}</a:t>
            </a:r>
          </a:p>
          <a:p>
            <a:r>
              <a:rPr lang="en-US" altLang="zh-CN" dirty="0"/>
              <a:t>   }</a:t>
            </a:r>
          </a:p>
          <a:p>
            <a:r>
              <a:rPr lang="en-US" altLang="zh-CN" dirty="0"/>
              <a:t>}</a:t>
            </a:r>
          </a:p>
          <a:p>
            <a:endParaRPr lang="en-US" altLang="zh-CN" dirty="0"/>
          </a:p>
          <a:p>
            <a:r>
              <a:rPr lang="en-US" altLang="zh-CN" dirty="0"/>
              <a:t>void </a:t>
            </a:r>
            <a:r>
              <a:rPr lang="en-US" altLang="zh-CN" dirty="0" err="1"/>
              <a:t>DFSTraverse</a:t>
            </a:r>
            <a:r>
              <a:rPr lang="en-US" altLang="zh-CN" dirty="0"/>
              <a:t>(</a:t>
            </a:r>
            <a:r>
              <a:rPr lang="en-US" altLang="zh-CN" dirty="0" err="1"/>
              <a:t>MGraph</a:t>
            </a:r>
            <a:r>
              <a:rPr lang="en-US" altLang="zh-CN" dirty="0"/>
              <a:t> G){</a:t>
            </a:r>
          </a:p>
          <a:p>
            <a:r>
              <a:rPr lang="en-US" altLang="zh-CN" dirty="0"/>
              <a:t>	</a:t>
            </a:r>
            <a:r>
              <a:rPr lang="en-US" altLang="zh-CN" dirty="0" err="1"/>
              <a:t>int</a:t>
            </a:r>
            <a:r>
              <a:rPr lang="en-US" altLang="zh-CN" dirty="0"/>
              <a:t> </a:t>
            </a:r>
            <a:r>
              <a:rPr lang="en-US" altLang="zh-CN" dirty="0" err="1"/>
              <a:t>i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	for(</a:t>
            </a:r>
            <a:r>
              <a:rPr lang="en-US" altLang="zh-CN" dirty="0" err="1"/>
              <a:t>i</a:t>
            </a:r>
            <a:r>
              <a:rPr lang="en-US" altLang="zh-CN" dirty="0"/>
              <a:t> = 0 ;</a:t>
            </a:r>
            <a:r>
              <a:rPr lang="en-US" altLang="zh-CN" dirty="0" err="1"/>
              <a:t>i</a:t>
            </a:r>
            <a:r>
              <a:rPr lang="en-US" altLang="zh-CN" dirty="0"/>
              <a:t>&lt;</a:t>
            </a:r>
            <a:r>
              <a:rPr lang="en-US" altLang="zh-CN" dirty="0" err="1"/>
              <a:t>G.numVertexes;i</a:t>
            </a:r>
            <a:r>
              <a:rPr lang="en-US" altLang="zh-CN" dirty="0"/>
              <a:t>++){</a:t>
            </a:r>
          </a:p>
          <a:p>
            <a:r>
              <a:rPr lang="en-US" altLang="zh-CN" dirty="0"/>
              <a:t>		visited[</a:t>
            </a:r>
            <a:r>
              <a:rPr lang="en-US" altLang="zh-CN" dirty="0" err="1"/>
              <a:t>i</a:t>
            </a:r>
            <a:r>
              <a:rPr lang="en-US" altLang="zh-CN" dirty="0"/>
              <a:t>] = FALSE;</a:t>
            </a:r>
          </a:p>
          <a:p>
            <a:r>
              <a:rPr lang="en-US" altLang="zh-CN" dirty="0"/>
              <a:t>	}</a:t>
            </a:r>
          </a:p>
          <a:p>
            <a:r>
              <a:rPr lang="en-US" altLang="zh-CN" dirty="0"/>
              <a:t>	for(</a:t>
            </a:r>
            <a:r>
              <a:rPr lang="en-US" altLang="zh-CN" dirty="0" err="1"/>
              <a:t>i</a:t>
            </a:r>
            <a:r>
              <a:rPr lang="en-US" altLang="zh-CN" dirty="0"/>
              <a:t> = 0;i&lt;</a:t>
            </a:r>
            <a:r>
              <a:rPr lang="en-US" altLang="zh-CN" dirty="0" err="1"/>
              <a:t>G.numVertexes;i</a:t>
            </a:r>
            <a:r>
              <a:rPr lang="en-US" altLang="zh-CN" dirty="0"/>
              <a:t>++){</a:t>
            </a:r>
          </a:p>
          <a:p>
            <a:r>
              <a:rPr lang="en-US" altLang="zh-CN" dirty="0"/>
              <a:t>		if(!visited[</a:t>
            </a:r>
            <a:r>
              <a:rPr lang="en-US" altLang="zh-CN" dirty="0" err="1"/>
              <a:t>i</a:t>
            </a:r>
            <a:r>
              <a:rPr lang="en-US" altLang="zh-CN" dirty="0"/>
              <a:t>]){</a:t>
            </a:r>
          </a:p>
          <a:p>
            <a:r>
              <a:rPr lang="en-US" altLang="zh-CN" dirty="0"/>
              <a:t>			DFS(</a:t>
            </a:r>
            <a:r>
              <a:rPr lang="en-US" altLang="zh-CN" dirty="0" err="1"/>
              <a:t>G,i</a:t>
            </a:r>
            <a:r>
              <a:rPr lang="en-US" altLang="zh-CN" dirty="0"/>
              <a:t>);</a:t>
            </a:r>
          </a:p>
          <a:p>
            <a:r>
              <a:rPr lang="en-US" altLang="zh-CN" dirty="0"/>
              <a:t>		}</a:t>
            </a:r>
          </a:p>
          <a:p>
            <a:r>
              <a:rPr lang="en-US" altLang="zh-CN" dirty="0"/>
              <a:t>	}</a:t>
            </a:r>
          </a:p>
          <a:p>
            <a:r>
              <a:rPr lang="en-US" altLang="zh-CN" dirty="0"/>
              <a:t>}</a:t>
            </a:r>
            <a:endParaRPr lang="zh-CN" altLang="en-US" dirty="0"/>
          </a:p>
          <a:p>
            <a:pPr marL="137160" indent="0">
              <a:buNone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31632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类似树的前序遍历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90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7944" y="1556792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广度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优先遍历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7056784" cy="695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863"/>
            <a:ext cx="8229600" cy="868958"/>
          </a:xfrm>
        </p:spPr>
        <p:txBody>
          <a:bodyPr/>
          <a:lstStyle/>
          <a:p>
            <a:r>
              <a:rPr lang="zh-CN" altLang="en-US" dirty="0" smtClean="0"/>
              <a:t>最小生成树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104254"/>
            <a:ext cx="8229600" cy="796950"/>
          </a:xfrm>
        </p:spPr>
        <p:txBody>
          <a:bodyPr/>
          <a:lstStyle/>
          <a:p>
            <a:r>
              <a:rPr lang="zh-CN" altLang="en-US" dirty="0" smtClean="0"/>
              <a:t>方案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3" y="669429"/>
            <a:ext cx="5998023" cy="29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69429"/>
            <a:ext cx="2841674" cy="29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153" y="3933056"/>
            <a:ext cx="873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一个连通图的生成树是一个极小的连通子图，它含有图中全部的</a:t>
            </a:r>
            <a:r>
              <a:rPr lang="zh-CN" altLang="en-US" sz="2400" dirty="0" smtClean="0"/>
              <a:t>顶点，但</a:t>
            </a:r>
            <a:r>
              <a:rPr lang="zh-CN" altLang="en-US" sz="2400" dirty="0"/>
              <a:t>只有足以构成一棵树的</a:t>
            </a:r>
            <a:r>
              <a:rPr lang="en-US" altLang="zh-CN" sz="2400" dirty="0"/>
              <a:t>n-1</a:t>
            </a:r>
            <a:r>
              <a:rPr lang="zh-CN" altLang="en-US" sz="2400" dirty="0"/>
              <a:t>条边。我们把构造连通网的最小代价生成</a:t>
            </a:r>
            <a:r>
              <a:rPr lang="zh-CN" altLang="en-US" sz="2400" dirty="0" smtClean="0"/>
              <a:t>树。称为</a:t>
            </a:r>
            <a:r>
              <a:rPr lang="zh-CN" altLang="en-US" sz="2400" dirty="0"/>
              <a:t>最小生成树</a:t>
            </a:r>
          </a:p>
        </p:txBody>
      </p:sp>
    </p:spTree>
    <p:extLst>
      <p:ext uri="{BB962C8B-B14F-4D97-AF65-F5344CB8AC3E}">
        <p14:creationId xmlns:p14="http://schemas.microsoft.com/office/powerpoint/2010/main" val="400099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找连通网的最小生成树，经典的有两种算法，普里姆</a:t>
            </a:r>
            <a:r>
              <a:rPr lang="zh-CN" altLang="en-US" dirty="0" smtClean="0"/>
              <a:t>算法和克鲁斯卡尔</a:t>
            </a:r>
            <a:r>
              <a:rPr lang="zh-CN" altLang="en-US" dirty="0"/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59434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普里姆算法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656"/>
          </a:xfrm>
        </p:spPr>
        <p:txBody>
          <a:bodyPr/>
          <a:lstStyle/>
          <a:p>
            <a:pPr marL="137160" indent="0">
              <a:buNone/>
            </a:pPr>
            <a:r>
              <a:rPr lang="zh-CN" altLang="en-US" dirty="0" smtClean="0"/>
              <a:t>先构造邻接矩阵</a:t>
            </a: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892333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1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39" y="-99392"/>
            <a:ext cx="8229600" cy="1012974"/>
          </a:xfrm>
        </p:spPr>
        <p:txBody>
          <a:bodyPr/>
          <a:lstStyle/>
          <a:p>
            <a:r>
              <a:rPr lang="zh-CN" altLang="en-US" dirty="0" smtClean="0"/>
              <a:t>克鲁斯卡尔算法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" y="980728"/>
            <a:ext cx="8973308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93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492</TotalTime>
  <Words>141</Words>
  <Application>Microsoft Office PowerPoint</Application>
  <PresentationFormat>全屏显示(4:3)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顶峰</vt:lpstr>
      <vt:lpstr>图的遍历</vt:lpstr>
      <vt:lpstr>深度优先遍历</vt:lpstr>
      <vt:lpstr>图的深度优先遍历</vt:lpstr>
      <vt:lpstr>广度 优先遍历</vt:lpstr>
      <vt:lpstr>最小生成树</vt:lpstr>
      <vt:lpstr>方案</vt:lpstr>
      <vt:lpstr>找连通网的最小生成树，经典的有两种算法，普里姆算法和克鲁斯卡尔算法</vt:lpstr>
      <vt:lpstr>普里姆算法</vt:lpstr>
      <vt:lpstr>克鲁斯卡尔算法</vt:lpstr>
      <vt:lpstr>最短路径</vt:lpstr>
      <vt:lpstr>网转邻接矩阵</vt:lpstr>
      <vt:lpstr>拓扑排序</vt:lpstr>
      <vt:lpstr>AOV活动网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图的遍历</dc:title>
  <dc:creator>Administrator</dc:creator>
  <cp:lastModifiedBy>deeplm</cp:lastModifiedBy>
  <cp:revision>26</cp:revision>
  <dcterms:created xsi:type="dcterms:W3CDTF">2016-09-06T07:10:39Z</dcterms:created>
  <dcterms:modified xsi:type="dcterms:W3CDTF">2016-10-17T13:10:17Z</dcterms:modified>
</cp:coreProperties>
</file>