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86" r:id="rId3"/>
    <p:sldId id="478" r:id="rId4"/>
    <p:sldId id="518" r:id="rId5"/>
    <p:sldId id="519" r:id="rId6"/>
    <p:sldId id="520" r:id="rId7"/>
    <p:sldId id="521" r:id="rId8"/>
    <p:sldId id="522" r:id="rId9"/>
    <p:sldId id="523" r:id="rId10"/>
    <p:sldId id="524" r:id="rId11"/>
    <p:sldId id="525" r:id="rId12"/>
    <p:sldId id="526" r:id="rId13"/>
    <p:sldId id="527" r:id="rId14"/>
    <p:sldId id="528" r:id="rId15"/>
    <p:sldId id="529" r:id="rId16"/>
    <p:sldId id="530" r:id="rId17"/>
    <p:sldId id="531" r:id="rId18"/>
    <p:sldId id="532" r:id="rId19"/>
    <p:sldId id="533" r:id="rId20"/>
    <p:sldId id="534" r:id="rId21"/>
    <p:sldId id="483" r:id="rId22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613"/>
        <p:guide pos="285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notesMaster" Target="notesMasters/notesMaster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7.png"/><Relationship Id="rId1" Type="http://schemas.openxmlformats.org/officeDocument/2006/relationships/image" Target="../media/image3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9.png"/><Relationship Id="rId1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1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字符串</a:t>
            </a:r>
            <a:endParaRPr lang="zh-CN" altLang="en-US" sz="6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06" y="1318961"/>
            <a:ext cx="6774096" cy="28009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971" y="1405450"/>
            <a:ext cx="6929445" cy="2462444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433060" y="222250"/>
            <a:ext cx="2540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避免断更，请加微信501863613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563639"/>
            <a:ext cx="6533016" cy="2088232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544965"/>
            <a:ext cx="486917" cy="3787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591583"/>
            <a:ext cx="6840760" cy="19882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19672" y="1410928"/>
            <a:ext cx="6696744" cy="14557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243365"/>
            <a:ext cx="2808312" cy="31739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4361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491630"/>
            <a:ext cx="6984776" cy="2016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4361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925" y="1561075"/>
            <a:ext cx="6913499" cy="20187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4361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7" y="1405450"/>
            <a:ext cx="6840760" cy="1933062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433060" y="222250"/>
            <a:ext cx="2540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避免断更，请加微信501863613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50044" y="715614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055514" y="969224"/>
            <a:ext cx="16106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/>
              <a:t>abaabaabeca</a:t>
            </a:r>
            <a:endParaRPr lang="zh-CN" altLang="en-US" dirty="0"/>
          </a:p>
          <a:p>
            <a:r>
              <a:rPr lang="zh-CN" altLang="en-US" dirty="0"/>
              <a:t>abaabe</a:t>
            </a:r>
            <a:endParaRPr lang="zh-CN" altLang="en-US" dirty="0"/>
          </a:p>
          <a:p>
            <a:r>
              <a:rPr lang="zh-CN" altLang="en-US" dirty="0"/>
              <a:t>1</a:t>
            </a:r>
            <a:endParaRPr lang="zh-CN" altLang="en-US" dirty="0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96802"/>
            <a:ext cx="5526618" cy="300314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433060" y="222250"/>
            <a:ext cx="2540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避免断更，请加微信501863613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974" y="1409328"/>
            <a:ext cx="6840760" cy="1450454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510" y="2895264"/>
            <a:ext cx="5476786" cy="6845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09937" y="1995686"/>
            <a:ext cx="5238328" cy="455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latin typeface="Times New Roman" panose="02020603050405020304" pitchFamily="18" charset="0"/>
              </a:rPr>
              <a:t>动手实现字符串匹配</a:t>
            </a:r>
            <a:r>
              <a:rPr lang="en-US" altLang="zh-CN" dirty="0">
                <a:latin typeface="Times New Roman" panose="02020603050405020304" pitchFamily="18" charset="0"/>
              </a:rPr>
              <a:t>BF</a:t>
            </a:r>
            <a:r>
              <a:rPr lang="zh-CN" altLang="en-US" dirty="0">
                <a:latin typeface="Times New Roman" panose="02020603050405020304" pitchFamily="18" charset="0"/>
              </a:rPr>
              <a:t>算法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6933" y="1491630"/>
            <a:ext cx="7000842" cy="207457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624" y="1275606"/>
            <a:ext cx="7055800" cy="1345108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754696"/>
            <a:ext cx="6768752" cy="1617254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433060" y="222250"/>
            <a:ext cx="254000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避免断更，请加微信501863613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293" y="1655639"/>
            <a:ext cx="6978123" cy="17081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549466"/>
            <a:ext cx="6167462" cy="2822484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201474"/>
            <a:ext cx="3300525" cy="2901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030" y="1281946"/>
            <a:ext cx="6226361" cy="30179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238449"/>
            <a:ext cx="6894854" cy="1765349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003798"/>
            <a:ext cx="6523502" cy="11339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51470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字符串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05072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726157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9" y="1571404"/>
            <a:ext cx="6984776" cy="17924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285</Words>
  <Application>WPS 演示</Application>
  <PresentationFormat>全屏显示(16:9)</PresentationFormat>
  <Paragraphs>132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33" baseType="lpstr">
      <vt:lpstr>Arial</vt:lpstr>
      <vt:lpstr>宋体</vt:lpstr>
      <vt:lpstr>Wingdings</vt:lpstr>
      <vt:lpstr>Adobe 仿宋 Std R</vt:lpstr>
      <vt:lpstr>Aharoni</vt:lpstr>
      <vt:lpstr>Times New Roman</vt:lpstr>
      <vt:lpstr>微软雅黑</vt:lpstr>
      <vt:lpstr>Calibri</vt:lpstr>
      <vt:lpstr>Arial Unicode MS</vt:lpstr>
      <vt:lpstr>仿宋</vt:lpstr>
      <vt:lpstr>DFPLiJinHeiW8-GB5</vt:lpstr>
      <vt:lpstr>等线</vt:lpstr>
      <vt:lpstr>Office 主题​​</vt:lpstr>
      <vt:lpstr>字符串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会飞的鱼儿</cp:lastModifiedBy>
  <cp:revision>548</cp:revision>
  <dcterms:created xsi:type="dcterms:W3CDTF">2018-04-19T15:31:00Z</dcterms:created>
  <dcterms:modified xsi:type="dcterms:W3CDTF">2019-01-16T14:19:04Z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2052-11.1.0.8201</vt:lpwstr>
  </property>
</Properties>
</file>