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3"/>
    <p:sldId id="478" r:id="rId4"/>
    <p:sldId id="535" r:id="rId5"/>
    <p:sldId id="554" r:id="rId6"/>
    <p:sldId id="536" r:id="rId7"/>
    <p:sldId id="537" r:id="rId8"/>
    <p:sldId id="538" r:id="rId9"/>
    <p:sldId id="539" r:id="rId10"/>
    <p:sldId id="540" r:id="rId11"/>
    <p:sldId id="553" r:id="rId12"/>
    <p:sldId id="541" r:id="rId13"/>
    <p:sldId id="542" r:id="rId14"/>
    <p:sldId id="555" r:id="rId15"/>
    <p:sldId id="543" r:id="rId16"/>
    <p:sldId id="483" r:id="rId1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二叉树遍历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练习题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240" y="1230490"/>
            <a:ext cx="2676525" cy="304800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289353" y="1480683"/>
            <a:ext cx="32826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en-US" kern="100" dirty="0">
                <a:latin typeface="Times New Roman" panose="02020603050405020304" pitchFamily="18" charset="0"/>
              </a:rPr>
              <a:t>写出该</a:t>
            </a:r>
            <a:r>
              <a:rPr lang="zh-CN" altLang="zh-CN" kern="100" dirty="0">
                <a:latin typeface="Times New Roman" panose="02020603050405020304" pitchFamily="18" charset="0"/>
              </a:rPr>
              <a:t>二叉树的</a:t>
            </a:r>
            <a:r>
              <a:rPr lang="zh-CN" altLang="en-US" kern="100" dirty="0">
                <a:latin typeface="Times New Roman" panose="02020603050405020304" pitchFamily="18" charset="0"/>
              </a:rPr>
              <a:t>先</a:t>
            </a:r>
            <a:r>
              <a:rPr lang="zh-CN" altLang="zh-CN" kern="100" dirty="0">
                <a:latin typeface="Times New Roman" panose="02020603050405020304" pitchFamily="18" charset="0"/>
              </a:rPr>
              <a:t>序</a:t>
            </a:r>
            <a:r>
              <a:rPr lang="zh-CN" altLang="en-US" kern="100" dirty="0">
                <a:latin typeface="Times New Roman" panose="02020603050405020304" pitchFamily="18" charset="0"/>
              </a:rPr>
              <a:t>、中序、后序、层次遍历</a:t>
            </a:r>
            <a:r>
              <a:rPr lang="zh-CN" altLang="zh-CN" kern="100" dirty="0">
                <a:latin typeface="Times New Roman" panose="02020603050405020304" pitchFamily="18" charset="0"/>
              </a:rPr>
              <a:t>序列。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731754" y="1432405"/>
            <a:ext cx="619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例如：已知一棵二叉树的先序序列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ABDECFG</a:t>
            </a:r>
            <a:r>
              <a:rPr lang="zh-CN" altLang="zh-CN" kern="100" dirty="0">
                <a:latin typeface="Times New Roman" panose="02020603050405020304" pitchFamily="18" charset="0"/>
              </a:rPr>
              <a:t>和中序序列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DBEAFGC</a:t>
            </a:r>
            <a:r>
              <a:rPr lang="zh-CN" altLang="zh-CN" kern="100" dirty="0">
                <a:latin typeface="Times New Roman" panose="02020603050405020304" pitchFamily="18" charset="0"/>
              </a:rPr>
              <a:t>，画出这棵二叉树。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465" y="2279116"/>
            <a:ext cx="5019675" cy="1381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40868"/>
            <a:ext cx="6515100" cy="1781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891" y="1259065"/>
            <a:ext cx="6638925" cy="29908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439795" y="4587875"/>
            <a:ext cx="402145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二叉树还原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练习题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47542" y="1446690"/>
            <a:ext cx="6759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已知一棵二叉树的后序序列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DEBGFCA</a:t>
            </a:r>
            <a:r>
              <a:rPr lang="zh-CN" altLang="zh-CN" kern="100" dirty="0">
                <a:latin typeface="Times New Roman" panose="02020603050405020304" pitchFamily="18" charset="0"/>
              </a:rPr>
              <a:t>和中序序列</a:t>
            </a:r>
            <a:r>
              <a:rPr lang="en-US" altLang="zh-CN" kern="100" dirty="0">
                <a:latin typeface="Times New Roman" panose="02020603050405020304" pitchFamily="18" charset="0"/>
              </a:rPr>
              <a:t>DBEAFGC</a:t>
            </a:r>
            <a:r>
              <a:rPr lang="zh-CN" altLang="zh-CN" kern="100" dirty="0">
                <a:latin typeface="Times New Roman" panose="02020603050405020304" pitchFamily="18" charset="0"/>
              </a:rPr>
              <a:t>，画出这棵二叉树。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39795" y="4587875"/>
            <a:ext cx="402145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9937" y="1995686"/>
            <a:ext cx="5238328" cy="1701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dirty="0">
                <a:latin typeface="Times New Roman" panose="02020603050405020304" pitchFamily="18" charset="0"/>
              </a:rPr>
              <a:t>创建一棵二叉树，输出其先序、中序、后序和层次遍历序列。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dirty="0">
                <a:latin typeface="Times New Roman" panose="02020603050405020304" pitchFamily="18" charset="0"/>
              </a:rPr>
              <a:t>根据二叉树的先序和中序序列构建二叉树，并输出其后序序列。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81642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73936" y="1322596"/>
            <a:ext cx="69061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按照根的访问顺序不同，根在前面称为先序遍历（</a:t>
            </a:r>
            <a:r>
              <a:rPr lang="en-US" altLang="zh-CN" kern="100" dirty="0">
                <a:latin typeface="Times New Roman" panose="02020603050405020304" pitchFamily="18" charset="0"/>
              </a:rPr>
              <a:t>DLR</a:t>
            </a:r>
            <a:r>
              <a:rPr lang="zh-CN" altLang="zh-CN" kern="100" dirty="0">
                <a:latin typeface="Times New Roman" panose="02020603050405020304" pitchFamily="18" charset="0"/>
              </a:rPr>
              <a:t>），根在中间称为中序遍历（</a:t>
            </a:r>
            <a:r>
              <a:rPr lang="en-US" altLang="zh-CN" kern="100" dirty="0">
                <a:latin typeface="Times New Roman" panose="02020603050405020304" pitchFamily="18" charset="0"/>
              </a:rPr>
              <a:t>LDR</a:t>
            </a:r>
            <a:r>
              <a:rPr lang="zh-CN" altLang="zh-CN" kern="100" dirty="0">
                <a:latin typeface="Times New Roman" panose="02020603050405020304" pitchFamily="18" charset="0"/>
              </a:rPr>
              <a:t>），根在最后称为后序遍历（</a:t>
            </a:r>
            <a:r>
              <a:rPr lang="en-US" altLang="zh-CN" kern="100" dirty="0">
                <a:latin typeface="Times New Roman" panose="02020603050405020304" pitchFamily="18" charset="0"/>
              </a:rPr>
              <a:t>LRD</a:t>
            </a:r>
            <a:r>
              <a:rPr lang="zh-CN" altLang="zh-CN" kern="100" dirty="0">
                <a:latin typeface="Times New Roman" panose="02020603050405020304" pitchFamily="18" charset="0"/>
              </a:rPr>
              <a:t>）。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62" y="1968927"/>
            <a:ext cx="6649076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先序遍历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261" y="1379175"/>
            <a:ext cx="3276600" cy="270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先序遍历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79" y="1437077"/>
            <a:ext cx="5086350" cy="2771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7" y="1336178"/>
            <a:ext cx="6984777" cy="303577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439795" y="4587875"/>
            <a:ext cx="402145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中序遍历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261" y="1522834"/>
            <a:ext cx="3276600" cy="270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80742"/>
            <a:ext cx="7056783" cy="2991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后序遍历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261" y="1379175"/>
            <a:ext cx="3276600" cy="270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二叉树遍历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层次遍历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216" y="1490663"/>
            <a:ext cx="4486275" cy="2695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WPS 演示</Application>
  <PresentationFormat>全屏显示(16:9)</PresentationFormat>
  <Paragraphs>105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二叉树遍历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571</cp:revision>
  <dcterms:created xsi:type="dcterms:W3CDTF">2018-04-19T15:31:00Z</dcterms:created>
  <dcterms:modified xsi:type="dcterms:W3CDTF">2019-01-29T07:31:31Z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2052-11.1.0.8203</vt:lpwstr>
  </property>
</Properties>
</file>