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86" r:id="rId2"/>
    <p:sldId id="478" r:id="rId3"/>
    <p:sldId id="484" r:id="rId4"/>
    <p:sldId id="485" r:id="rId5"/>
    <p:sldId id="486" r:id="rId6"/>
    <p:sldId id="488" r:id="rId7"/>
    <p:sldId id="487" r:id="rId8"/>
    <p:sldId id="489" r:id="rId9"/>
    <p:sldId id="490" r:id="rId10"/>
    <p:sldId id="491" r:id="rId11"/>
    <p:sldId id="492" r:id="rId12"/>
    <p:sldId id="493" r:id="rId13"/>
    <p:sldId id="494" r:id="rId14"/>
    <p:sldId id="497" r:id="rId15"/>
    <p:sldId id="483" r:id="rId1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112" d="100"/>
          <a:sy n="112" d="100"/>
        </p:scale>
        <p:origin x="-774" y="-72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190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2019/2/27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邻接表</a:t>
            </a:r>
            <a:endParaRPr lang="zh-CN" altLang="en-US" sz="48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9217" name="Picture 1" descr="C:\Users\Administrator\AppData\Roaming\Tencent\Users\155170962\QQ\WinTemp\RichOle\6T50)V063TXE0$}D4XLVUK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86677"/>
            <a:ext cx="5886450" cy="1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C:\Users\Administrator\AppData\Roaming\Tencent\Users\155170962\QQ\WinTemp\RichOle\YPP]C_V[34YABV1T9RXQ7Z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119" y="2029242"/>
            <a:ext cx="2111252" cy="238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61976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0241" name="Picture 1" descr="C:\Users\Administrator\AppData\Roaming\Tencent\Users\155170962\QQ\WinTemp\RichOle\J4GP9}W}W@(68W9LB9W~AM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12317"/>
            <a:ext cx="5934075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C:\Users\Administrator\AppData\Roaming\Tencent\Users\155170962\QQ\WinTemp\RichOle\[J]M2W}HMN{3I[4MH40CMP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603" y="2499741"/>
            <a:ext cx="866775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dministrator\AppData\Roaming\Tencent\Users\155170962\QQ\WinTemp\RichOle\OZLZXU_)AA48OY}G391@O{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179" y="1909399"/>
            <a:ext cx="2431984" cy="2493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1265" name="Picture 1" descr="C:\Users\Administrator\AppData\Roaming\Tencent\Users\155170962\QQ\WinTemp\RichOle\02(}RXMAMB5O5WN36O}@)Q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354512"/>
            <a:ext cx="43053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 descr="C:\Users\Administrator\AppData\Roaming\Tencent\Users\155170962\QQ\WinTemp\RichOle\18CONNKCTKMMG3SUS{(FGM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35646"/>
            <a:ext cx="20097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C:\Users\Administrator\AppData\Roaming\Tencent\Users\155170962\QQ\WinTemp\RichOle\~FTIX5L39N06S31UK9W8VLJ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114775"/>
            <a:ext cx="6134100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2289" name="Picture 1" descr="C:\Users\Administrator\AppData\Roaming\Tencent\Users\155170962\QQ\WinTemp\RichOle\]8D}T9%9~CJQCB_JZDY}NL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087" y="1275606"/>
            <a:ext cx="6115050" cy="146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C:\Users\Administrator\AppData\Roaming\Tencent\Users\155170962\QQ\WinTemp\RichOle\7E(N8])8K3FHCOZHULG7]5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37" y="2751559"/>
            <a:ext cx="607695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50044" y="748734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3314" name="Picture 2" descr="C:\Users\Administrator\AppData\Roaming\Tencent\Users\155170962\QQ\WinTemp\RichOle\8)B{KD251~)7M[0QG08YFV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171" y="1635646"/>
            <a:ext cx="653415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07124"/>
            <a:chOff x="3474523" y="2577684"/>
            <a:chExt cx="10798047" cy="2300740"/>
          </a:xfrm>
        </p:grpSpPr>
        <p:sp>
          <p:nvSpPr>
            <p:cNvPr id="8" name="矩形 7"/>
            <p:cNvSpPr/>
            <p:nvPr/>
          </p:nvSpPr>
          <p:spPr>
            <a:xfrm>
              <a:off x="3957027" y="2721865"/>
              <a:ext cx="10315543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3" name="矩形 2"/>
          <p:cNvSpPr/>
          <p:nvPr/>
        </p:nvSpPr>
        <p:spPr>
          <a:xfrm>
            <a:off x="1709936" y="1949081"/>
            <a:ext cx="6114511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en-US" altLang="zh-CN" dirty="0" smtClean="0">
                <a:latin typeface="Times New Roman" panose="02020603050405020304" pitchFamily="18" charset="0"/>
              </a:rPr>
              <a:t>.</a:t>
            </a:r>
            <a:r>
              <a:rPr lang="zh-CN" altLang="en-US" dirty="0" smtClean="0">
                <a:latin typeface="Times New Roman" panose="02020603050405020304" pitchFamily="18" charset="0"/>
              </a:rPr>
              <a:t>画一个无向图，写程序用邻接表存储。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09936" y="2571750"/>
            <a:ext cx="5845168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</a:rPr>
              <a:t>.</a:t>
            </a:r>
            <a:r>
              <a:rPr lang="zh-CN" altLang="en-US" dirty="0">
                <a:latin typeface="Times New Roman" panose="02020603050405020304" pitchFamily="18" charset="0"/>
              </a:rPr>
              <a:t>画一</a:t>
            </a:r>
            <a:r>
              <a:rPr lang="zh-CN" altLang="en-US" dirty="0" smtClean="0">
                <a:latin typeface="Times New Roman" panose="02020603050405020304" pitchFamily="18" charset="0"/>
              </a:rPr>
              <a:t>个有向图</a:t>
            </a:r>
            <a:r>
              <a:rPr lang="zh-CN" altLang="en-US" dirty="0">
                <a:latin typeface="Times New Roman" panose="02020603050405020304" pitchFamily="18" charset="0"/>
              </a:rPr>
              <a:t>，写程序用邻接表存储。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025" name="Picture 1" descr="C:\Users\Administrator\AppData\Roaming\Tencent\Users\155170962\QQ\WinTemp\RichOle\G]CHHP@HJC[3W$4AQKP9LH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120" y="1671650"/>
            <a:ext cx="6976467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61976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11" name="Picture 2" descr="C:\Users\Administrator\AppData\Roaming\Tencent\Users\155170962\QQ\WinTemp\RichOle\%9X0Q0OGELI8I]AI}SRBM[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847" y="1851670"/>
            <a:ext cx="5686425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 descr="C:\Users\Administrator\AppData\Roaming\Tencent\Users\155170962\QQ\WinTemp\RichOle\)[)Z]K]4JG}H3B7_(_{{0%Q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112317"/>
            <a:ext cx="181927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61976" y="662631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3073" name="Picture 1" descr="C:\Users\Administrator\AppData\Roaming\Tencent\Users\155170962\QQ\WinTemp\RichOle\)DVO6TQQ%]2O(NGJ)JIS0[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983037"/>
            <a:ext cx="178117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dministrator\AppData\Roaming\Tencent\Users\155170962\QQ\WinTemp\RichOle\T~D0MWRA8R8GF71G0}F5M8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676" y="1275606"/>
            <a:ext cx="476250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27533"/>
            <a:ext cx="7455272" cy="3789809"/>
            <a:chOff x="3474523" y="2529338"/>
            <a:chExt cx="10798047" cy="2363038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29338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627534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4098" name="Picture 2" descr="C:\Users\Administrator\AppData\Roaming\Tencent\Users\155170962\QQ\WinTemp\RichOle\AN(6LO995K))~KN3$KCLJT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79662"/>
            <a:ext cx="6181725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6145" name="Picture 1" descr="C:\Users\Administrator\AppData\Roaming\Tencent\Users\155170962\QQ\WinTemp\RichOle\6Y[HZ2$MX9J%IM}CH0@XO8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47814"/>
            <a:ext cx="3686175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 descr="C:\Users\Administrator\AppData\Roaming\Tencent\Users\155170962\QQ\WinTemp\RichOle\6CH5$[ZXQ7HQODU2D`KXPP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754" y="1563638"/>
            <a:ext cx="6553200" cy="1082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5122" name="Picture 2" descr="C:\Users\Administrator\AppData\Roaming\Tencent\Users\155170962\QQ\WinTemp\RichOle\SVK]1DQUL@L6(O32[9{YJ}J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129" y="1491630"/>
            <a:ext cx="512445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7169" name="Picture 1" descr="C:\Users\Administrator\AppData\Roaming\Tencent\Users\155170962\QQ\WinTemp\RichOle\YV_O(CIVZ5]FG$BGQZ04%U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21224"/>
            <a:ext cx="532447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179106" y="13465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邻接表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</a:p>
        </p:txBody>
      </p:sp>
      <p:pic>
        <p:nvPicPr>
          <p:cNvPr id="8193" name="Picture 1" descr="C:\Users\Administrator\AppData\Roaming\Tencent\Users\155170962\QQ\WinTemp\RichOle\18CONNKCTKMMG3SUS{(FGM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938" y="1485404"/>
            <a:ext cx="20097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AppData\Roaming\Tencent\Users\155170962\QQ\WinTemp\RichOle\{V7I1VG]_)GQ({]L2`5)4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388525"/>
            <a:ext cx="11430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184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118</Words>
  <Application>Microsoft Office PowerPoint</Application>
  <PresentationFormat>全屏显示(16:9)</PresentationFormat>
  <Paragraphs>46</Paragraphs>
  <Slides>15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6" baseType="lpstr">
      <vt:lpstr>Office 主题​​</vt:lpstr>
      <vt:lpstr>邻接表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dreamsummit</cp:lastModifiedBy>
  <cp:revision>626</cp:revision>
  <dcterms:created xsi:type="dcterms:W3CDTF">2018-04-19T15:31:00Z</dcterms:created>
  <dcterms:modified xsi:type="dcterms:W3CDTF">2019-02-27T02:34:10Z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2052-11.1.0.8472</vt:lpwstr>
  </property>
</Properties>
</file>