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86" r:id="rId3"/>
    <p:sldId id="478" r:id="rId4"/>
    <p:sldId id="479" r:id="rId5"/>
    <p:sldId id="486" r:id="rId6"/>
    <p:sldId id="487" r:id="rId7"/>
    <p:sldId id="488" r:id="rId8"/>
    <p:sldId id="489" r:id="rId9"/>
    <p:sldId id="490" r:id="rId10"/>
    <p:sldId id="491" r:id="rId11"/>
    <p:sldId id="493" r:id="rId12"/>
    <p:sldId id="495" r:id="rId13"/>
    <p:sldId id="494" r:id="rId14"/>
    <p:sldId id="496" r:id="rId15"/>
    <p:sldId id="497" r:id="rId16"/>
    <p:sldId id="499" r:id="rId17"/>
    <p:sldId id="500" r:id="rId18"/>
    <p:sldId id="498" r:id="rId19"/>
    <p:sldId id="484" r:id="rId20"/>
    <p:sldId id="485" r:id="rId21"/>
    <p:sldId id="501" r:id="rId22"/>
    <p:sldId id="502" r:id="rId23"/>
    <p:sldId id="503" r:id="rId24"/>
    <p:sldId id="504" r:id="rId25"/>
    <p:sldId id="483" r:id="rId26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notesMaster" Target="notesMasters/notesMaster1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4.png"/><Relationship Id="rId1" Type="http://schemas.openxmlformats.org/officeDocument/2006/relationships/image" Target="../media/image3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3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1.png"/><Relationship Id="rId1" Type="http://schemas.openxmlformats.org/officeDocument/2006/relationships/image" Target="../media/image4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4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1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线性表刷题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46265" y="1032480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双向链表（删除）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097" name="Picture 1" descr="C:\Users\Administrator\AppData\Roaming\Tencent\Users\155170962\QQ\WinTemp\RichOle\O8}]%K7QYE~6]_DC{XN`XGH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742" y="2153776"/>
            <a:ext cx="6198594" cy="1642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46265" y="1032480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循环链表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440" y="2020183"/>
            <a:ext cx="6392024" cy="104641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341148"/>
            <a:ext cx="6294816" cy="9954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46265" y="1032480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静态链表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923" y="2139702"/>
            <a:ext cx="6353429" cy="16918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46265" y="1032480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静态链表（插入）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325" y="1491630"/>
            <a:ext cx="6103011" cy="19254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46265" y="1032480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1059582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静态链表（删除）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403" y="1563638"/>
            <a:ext cx="6365194" cy="17490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46265" y="1032480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3445149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1059582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双向静态链表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600" y="1838900"/>
            <a:ext cx="6175400" cy="2533050"/>
          </a:xfrm>
          <a:prstGeom prst="rect">
            <a:avLst/>
          </a:prstGeom>
        </p:spPr>
      </p:pic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125" y="4565015"/>
            <a:ext cx="3736975" cy="3479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46264" y="1032480"/>
            <a:ext cx="6891296" cy="3528392"/>
            <a:chOff x="3474521" y="2577684"/>
            <a:chExt cx="10798049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1" y="2577684"/>
              <a:ext cx="3747953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1" y="1059582"/>
            <a:ext cx="23161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双向静态链表（插入）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448" y="1599188"/>
            <a:ext cx="6170637" cy="2814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46264" y="1032480"/>
            <a:ext cx="6891296" cy="3528392"/>
            <a:chOff x="3474521" y="2577684"/>
            <a:chExt cx="10798049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1" y="2577684"/>
              <a:ext cx="3747953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1" y="1059582"/>
            <a:ext cx="23161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双向静态链表（删除）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596" y="1758196"/>
            <a:ext cx="6084342" cy="1627107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0596" y="3453402"/>
            <a:ext cx="6084342" cy="843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线性表刷题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/>
              <a:t>UVA101</a:t>
            </a:r>
            <a:endParaRPr lang="zh-CN" altLang="zh-CN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3" y="1635646"/>
            <a:ext cx="6504894" cy="2567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91291" y="1031487"/>
            <a:ext cx="7488832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2699512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568" y="1059582"/>
            <a:ext cx="187220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归位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173" y="1870193"/>
            <a:ext cx="5981700" cy="2114550"/>
          </a:xfrm>
          <a:prstGeom prst="rect">
            <a:avLst/>
          </a:prstGeom>
        </p:spPr>
      </p:pic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590" y="4180840"/>
            <a:ext cx="3736975" cy="3479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特性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675" y="2067694"/>
            <a:ext cx="5200650" cy="1504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91291" y="1031487"/>
            <a:ext cx="7488832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2699512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568" y="1059582"/>
            <a:ext cx="187220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移动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012" y="2028109"/>
            <a:ext cx="5133975" cy="1952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线性表刷题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/>
              <a:t>UVA11988</a:t>
            </a:r>
            <a:endParaRPr lang="zh-CN" altLang="zh-CN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093" y="1762125"/>
            <a:ext cx="6499267" cy="1619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线性表刷题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38497"/>
            <a:ext cx="7260804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059582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/>
              <a:t> UVA12657</a:t>
            </a:r>
            <a:endParaRPr lang="en-US" altLang="zh-CN" b="1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029" y="1709894"/>
            <a:ext cx="6583363" cy="2374024"/>
          </a:xfrm>
          <a:prstGeom prst="rect">
            <a:avLst/>
          </a:prstGeom>
        </p:spPr>
      </p:pic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590" y="4180840"/>
            <a:ext cx="3736975" cy="3479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1005161" y="987574"/>
            <a:ext cx="6591176" cy="3240360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157345" y="2202418"/>
            <a:ext cx="1118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333333"/>
                </a:solidFill>
                <a:latin typeface="Segoe UI" panose="020B0502040204020203" pitchFamily="34" charset="0"/>
              </a:rPr>
              <a:t> UVA101</a:t>
            </a:r>
            <a:endParaRPr lang="en-US" altLang="zh-CN" b="1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123728" y="2651399"/>
            <a:ext cx="1384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333333"/>
                </a:solidFill>
                <a:latin typeface="Segoe UI" panose="020B0502040204020203" pitchFamily="34" charset="0"/>
              </a:rPr>
              <a:t> UVA11988</a:t>
            </a:r>
            <a:endParaRPr lang="en-US" altLang="zh-CN" b="1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123728" y="3138522"/>
            <a:ext cx="1384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>
                <a:solidFill>
                  <a:srgbClr val="333333"/>
                </a:solidFill>
                <a:latin typeface="Segoe UI" panose="020B0502040204020203" pitchFamily="34" charset="0"/>
              </a:rPr>
              <a:t> UVA12657</a:t>
            </a:r>
            <a:endParaRPr lang="en-US" altLang="zh-CN" b="1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765030" y="1698362"/>
            <a:ext cx="5687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洛谷刷题：</a:t>
            </a:r>
            <a:r>
              <a:rPr lang="en-US" altLang="zh-CN" dirty="0"/>
              <a:t>https://www.luogu.org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005161" y="987574"/>
            <a:ext cx="6591176" cy="3600400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022052" y="987574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47663" y="1550278"/>
            <a:ext cx="5687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洛谷刷题：</a:t>
            </a:r>
            <a:r>
              <a:rPr lang="en-US" altLang="zh-CN" dirty="0"/>
              <a:t>https://www.luogu.org</a:t>
            </a:r>
            <a:endParaRPr lang="zh-CN" altLang="en-US" dirty="0"/>
          </a:p>
        </p:txBody>
      </p:sp>
      <p:sp>
        <p:nvSpPr>
          <p:cNvPr id="2" name="矩形 1"/>
          <p:cNvSpPr/>
          <p:nvPr/>
        </p:nvSpPr>
        <p:spPr>
          <a:xfrm>
            <a:off x="1457103" y="1993652"/>
            <a:ext cx="61392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在线评测系统（Online Judge，OJ）为平时练习和网上竞赛提供了一个很好的平台。历史最悠久、最著名的OJ：西班牙Valladolid大学的UVaOJ， 网址为http://uva.onlinejudge.org/ 。除了收录了早期的ACM/ICPC区域比赛题目之外，这里还 经常邀请世界顶尖的命题者共同组织网上竞赛，吸引了大量来自世界各地的高手同场竞技。 其他著名的OJ包括国内的ZOJ（浙江大学）, POJ（北京大学），HDOJ（电子科技大 学）、俄罗斯的SGU、Timus、波兰的SPOJ等。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1038497"/>
            <a:ext cx="7488832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568" y="1059582"/>
            <a:ext cx="237626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顺序表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001936"/>
            <a:ext cx="6438900" cy="17240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822633" y="1039132"/>
            <a:ext cx="7488832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568" y="1059582"/>
            <a:ext cx="237626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312" y="2272490"/>
            <a:ext cx="4143375" cy="1323975"/>
          </a:xfrm>
          <a:prstGeom prst="rect">
            <a:avLst/>
          </a:prstGeom>
        </p:spPr>
      </p:pic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590" y="4180840"/>
            <a:ext cx="3736975" cy="3479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1038497"/>
            <a:ext cx="7488832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568" y="1059582"/>
            <a:ext cx="237626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995686"/>
            <a:ext cx="6542036" cy="936104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300" y="3076011"/>
            <a:ext cx="6842092" cy="10799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1038497"/>
            <a:ext cx="7488832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568" y="1059582"/>
            <a:ext cx="237626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链表（插入）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0092" y="1891490"/>
            <a:ext cx="4705350" cy="2085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1038497"/>
            <a:ext cx="7488832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568" y="1059582"/>
            <a:ext cx="237626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链表（删除）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150677"/>
            <a:ext cx="6172200" cy="1714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1038497"/>
            <a:ext cx="7488832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568" y="1059582"/>
            <a:ext cx="237626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双向链表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87" y="2211710"/>
            <a:ext cx="6905625" cy="12477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线性表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1038497"/>
            <a:ext cx="7488832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683568" y="1059582"/>
            <a:ext cx="2376264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双向链表（插入）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554" y="1874118"/>
            <a:ext cx="5686425" cy="2209800"/>
          </a:xfrm>
          <a:prstGeom prst="rect">
            <a:avLst/>
          </a:prstGeom>
        </p:spPr>
      </p:pic>
      <p:pic>
        <p:nvPicPr>
          <p:cNvPr id="2" name="图片 1" descr="避免断更，请加微信501863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590" y="4180840"/>
            <a:ext cx="3736975" cy="3479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WPS 演示</Application>
  <PresentationFormat>全屏显示(16:9)</PresentationFormat>
  <Paragraphs>150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8" baseType="lpstr">
      <vt:lpstr>Arial</vt:lpstr>
      <vt:lpstr>宋体</vt:lpstr>
      <vt:lpstr>Wingdings</vt:lpstr>
      <vt:lpstr>Adobe 仿宋 Std R</vt:lpstr>
      <vt:lpstr>Aharoni</vt:lpstr>
      <vt:lpstr>Times New Roman</vt:lpstr>
      <vt:lpstr>微软雅黑</vt:lpstr>
      <vt:lpstr>Calibri</vt:lpstr>
      <vt:lpstr>Arial Unicode MS</vt:lpstr>
      <vt:lpstr>等线</vt:lpstr>
      <vt:lpstr>Segoe UI</vt:lpstr>
      <vt:lpstr>仿宋</vt:lpstr>
      <vt:lpstr>DFPLiJinHeiW8-GB5</vt:lpstr>
      <vt:lpstr>Office 主题​​</vt:lpstr>
      <vt:lpstr>线性表刷题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470</cp:revision>
  <dcterms:created xsi:type="dcterms:W3CDTF">2018-04-19T15:31:00Z</dcterms:created>
  <dcterms:modified xsi:type="dcterms:W3CDTF">2018-12-31T13:51:51Z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2052-11.1.0.8201</vt:lpwstr>
  </property>
</Properties>
</file>