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6" r:id="rId2"/>
    <p:sldId id="478" r:id="rId3"/>
    <p:sldId id="530" r:id="rId4"/>
    <p:sldId id="522" r:id="rId5"/>
    <p:sldId id="523" r:id="rId6"/>
    <p:sldId id="541" r:id="rId7"/>
    <p:sldId id="542" r:id="rId8"/>
    <p:sldId id="555" r:id="rId9"/>
    <p:sldId id="543" r:id="rId10"/>
    <p:sldId id="484" r:id="rId11"/>
    <p:sldId id="578" r:id="rId12"/>
    <p:sldId id="573" r:id="rId13"/>
    <p:sldId id="574" r:id="rId14"/>
    <p:sldId id="575" r:id="rId15"/>
    <p:sldId id="483" r:id="rId1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树刷题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</a:p>
        </p:txBody>
      </p:sp>
      <p:sp>
        <p:nvSpPr>
          <p:cNvPr id="2" name="矩形 1"/>
          <p:cNvSpPr/>
          <p:nvPr/>
        </p:nvSpPr>
        <p:spPr>
          <a:xfrm>
            <a:off x="1508430" y="1678975"/>
            <a:ext cx="60486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题目描述</a:t>
            </a:r>
          </a:p>
          <a:p>
            <a:pPr indent="457200"/>
            <a:r>
              <a:rPr lang="zh-CN" altLang="en-US" dirty="0"/>
              <a:t>输入一串二叉树，用遍历前序打出。</a:t>
            </a:r>
          </a:p>
          <a:p>
            <a:r>
              <a:rPr lang="zh-CN" altLang="en-US" b="1" dirty="0"/>
              <a:t>输</a:t>
            </a:r>
            <a:r>
              <a:rPr lang="en-US" altLang="zh-CN" b="1" dirty="0"/>
              <a:t> </a:t>
            </a:r>
            <a:r>
              <a:rPr lang="zh-CN" altLang="en-US" b="1" dirty="0"/>
              <a:t>入格式：</a:t>
            </a:r>
            <a:endParaRPr lang="zh-CN" altLang="en-US" dirty="0"/>
          </a:p>
          <a:p>
            <a:pPr indent="457200"/>
            <a:r>
              <a:rPr lang="zh-CN" altLang="en-US" dirty="0"/>
              <a:t>第一行为二叉树的节点数</a:t>
            </a:r>
            <a:r>
              <a:rPr lang="en-US" altLang="zh-CN" dirty="0"/>
              <a:t>n</a:t>
            </a:r>
            <a:r>
              <a:rPr lang="zh-CN" altLang="en-US" dirty="0"/>
              <a:t>。</a:t>
            </a:r>
            <a:r>
              <a:rPr lang="en-US" altLang="zh-CN" dirty="0"/>
              <a:t>(</a:t>
            </a:r>
            <a:r>
              <a:rPr lang="zh-CN" altLang="en-US" dirty="0"/>
              <a:t>≤</a:t>
            </a:r>
            <a:r>
              <a:rPr lang="en-US" altLang="zh-CN" dirty="0"/>
              <a:t>26)</a:t>
            </a:r>
          </a:p>
          <a:p>
            <a:pPr indent="457200"/>
            <a:r>
              <a:rPr lang="zh-CN" altLang="en-US" dirty="0"/>
              <a:t>后面</a:t>
            </a:r>
            <a:r>
              <a:rPr lang="en-US" altLang="zh-CN" dirty="0"/>
              <a:t>n</a:t>
            </a:r>
            <a:r>
              <a:rPr lang="zh-CN" altLang="en-US" dirty="0"/>
              <a:t>行，每一个字母为节点，后两个字母分别为其左右儿子。空节点用*表示</a:t>
            </a:r>
          </a:p>
          <a:p>
            <a:r>
              <a:rPr lang="zh-CN" altLang="en-US" b="1" dirty="0"/>
              <a:t>输出格式：</a:t>
            </a:r>
            <a:endParaRPr lang="zh-CN" altLang="en-US" dirty="0"/>
          </a:p>
          <a:p>
            <a:pPr indent="457200"/>
            <a:r>
              <a:rPr lang="zh-CN" altLang="en-US" dirty="0"/>
              <a:t>二叉树的前序排列</a:t>
            </a: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</a:p>
        </p:txBody>
      </p:sp>
      <p:sp>
        <p:nvSpPr>
          <p:cNvPr id="2" name="矩形 1"/>
          <p:cNvSpPr/>
          <p:nvPr/>
        </p:nvSpPr>
        <p:spPr>
          <a:xfrm>
            <a:off x="1508430" y="1678975"/>
            <a:ext cx="6048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输</a:t>
            </a:r>
            <a:r>
              <a:rPr lang="en-US" altLang="zh-CN" b="1" dirty="0"/>
              <a:t> </a:t>
            </a:r>
            <a:r>
              <a:rPr lang="zh-CN" altLang="en-US" b="1" dirty="0"/>
              <a:t>入格式：</a:t>
            </a:r>
            <a:endParaRPr lang="zh-CN" altLang="en-US" dirty="0"/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226D94E-CB96-42FD-A5D0-09B68DD3F04B}"/>
              </a:ext>
            </a:extLst>
          </p:cNvPr>
          <p:cNvSpPr/>
          <p:nvPr/>
        </p:nvSpPr>
        <p:spPr>
          <a:xfrm>
            <a:off x="1981200" y="213970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</a:p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bdi</a:t>
            </a:r>
          </a:p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cj*</a:t>
            </a:r>
          </a:p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d**</a:t>
            </a:r>
          </a:p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i**</a:t>
            </a:r>
          </a:p>
          <a:p>
            <a:r>
              <a:rPr lang="pl-PL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j**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78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UVA536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输入：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dirty="0"/>
              <a:t>一棵二叉树的先序遍历和中序遍历序列。</a:t>
            </a:r>
            <a:endParaRPr lang="en-US" altLang="zh-CN" dirty="0"/>
          </a:p>
          <a:p>
            <a:pPr indent="267970" algn="just"/>
            <a:r>
              <a:rPr lang="zh-CN" altLang="zh-CN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DBACEGF ABCDEFG</a:t>
            </a:r>
            <a:r>
              <a:rPr lang="zh-CN" altLang="zh-C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zh-CN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</a:t>
            </a:r>
            <a:r>
              <a:rPr lang="zh-CN" altLang="en-US" b="1" kern="100" dirty="0">
                <a:latin typeface="Times New Roman" panose="02020603050405020304" pitchFamily="18" charset="0"/>
              </a:rPr>
              <a:t>出：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dirty="0"/>
              <a:t>输出该二叉树的后序遍历序列。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FC9341A-2700-44E5-9ECC-E0A2DAB6B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6334"/>
            <a:ext cx="184731" cy="369332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15702" y="103913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UVA548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47664" y="1577401"/>
            <a:ext cx="60486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en-US" dirty="0"/>
              <a:t>输入：一个二叉树的中序和后序遍历，请你输出一个叶子节点，该叶子节点到根的数值总和最小，且这个叶子是编号最小的那个。 输入： 您的程序将从输入文件中读取两行</a:t>
            </a:r>
            <a:r>
              <a:rPr lang="en-US" altLang="zh-CN" dirty="0"/>
              <a:t>(</a:t>
            </a:r>
            <a:r>
              <a:rPr lang="zh-CN" altLang="en-US" dirty="0"/>
              <a:t>直到文件结尾</a:t>
            </a:r>
            <a:r>
              <a:rPr lang="en-US" altLang="zh-CN" dirty="0"/>
              <a:t>)</a:t>
            </a:r>
            <a:r>
              <a:rPr lang="zh-CN" altLang="en-US" dirty="0"/>
              <a:t>。第一行是树的中序遍历值序列</a:t>
            </a:r>
            <a:r>
              <a:rPr lang="en-US" altLang="zh-CN" dirty="0"/>
              <a:t>,</a:t>
            </a:r>
            <a:r>
              <a:rPr lang="zh-CN" altLang="en-US" dirty="0"/>
              <a:t>第二行是树的后序遍历值序列。所有值将不同，大于零且小于或等于</a:t>
            </a:r>
            <a:r>
              <a:rPr lang="en-US" altLang="zh-CN" dirty="0"/>
              <a:t>10000.</a:t>
            </a:r>
            <a:r>
              <a:rPr lang="zh-CN" altLang="en-US" dirty="0"/>
              <a:t>二叉树的节</a:t>
            </a:r>
            <a:r>
              <a:rPr lang="en-US" altLang="zh-CN" dirty="0"/>
              <a:t>1&lt;=N&lt;=10000</a:t>
            </a:r>
            <a:r>
              <a:rPr lang="zh-CN" altLang="en-US" dirty="0"/>
              <a:t>。 </a:t>
            </a:r>
            <a:endParaRPr lang="en-US" altLang="zh-CN" dirty="0"/>
          </a:p>
          <a:p>
            <a:pPr indent="267970" algn="just">
              <a:spcAft>
                <a:spcPts val="0"/>
              </a:spcAft>
            </a:pPr>
            <a:r>
              <a:rPr lang="zh-CN" altLang="en-US" dirty="0"/>
              <a:t>输出： 对于每个树描述，您应该输出最小值路径的叶节点的值。存在多路径最小的情况下，您应该选择终端叶子节点上具有最小值的那条路径，且输出那个最小值的终端叶子。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884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47664" y="1738281"/>
            <a:ext cx="60486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输入格式：</a:t>
            </a:r>
            <a:endParaRPr lang="zh-CN" altLang="en-US" dirty="0"/>
          </a:p>
          <a:p>
            <a:r>
              <a:rPr lang="zh-CN" altLang="en-US" dirty="0"/>
              <a:t>输入文件第一行为一个整数</a:t>
            </a:r>
            <a:r>
              <a:rPr lang="en-US" altLang="zh-CN" dirty="0"/>
              <a:t>n(1≤n≤100)</a:t>
            </a:r>
            <a:r>
              <a:rPr lang="zh-CN" altLang="en-US" dirty="0"/>
              <a:t>，表示二叉树结点个数。接下来的</a:t>
            </a:r>
            <a:r>
              <a:rPr lang="en-US" altLang="zh-CN" dirty="0"/>
              <a:t>n-1</a:t>
            </a:r>
            <a:r>
              <a:rPr lang="zh-CN" altLang="en-US" dirty="0"/>
              <a:t>行，表示从结点</a:t>
            </a:r>
            <a:r>
              <a:rPr lang="en-US" altLang="zh-CN" dirty="0"/>
              <a:t>x</a:t>
            </a:r>
            <a:r>
              <a:rPr lang="zh-CN" altLang="en-US" dirty="0"/>
              <a:t>到结点</a:t>
            </a:r>
            <a:r>
              <a:rPr lang="en-US" altLang="zh-CN" dirty="0"/>
              <a:t>y</a:t>
            </a:r>
            <a:r>
              <a:rPr lang="zh-CN" altLang="en-US" dirty="0"/>
              <a:t>（约定根结点为</a:t>
            </a:r>
            <a:r>
              <a:rPr lang="en-US" altLang="zh-CN" dirty="0"/>
              <a:t>1</a:t>
            </a:r>
            <a:r>
              <a:rPr lang="zh-CN" altLang="en-US" dirty="0"/>
              <a:t>），最后一行两个整数</a:t>
            </a:r>
            <a:r>
              <a:rPr lang="en-US" altLang="zh-CN" dirty="0"/>
              <a:t>u</a:t>
            </a:r>
            <a:r>
              <a:rPr lang="zh-CN" altLang="en-US" dirty="0"/>
              <a:t>、</a:t>
            </a:r>
            <a:r>
              <a:rPr lang="en-US" altLang="zh-CN" dirty="0"/>
              <a:t>v</a:t>
            </a:r>
            <a:r>
              <a:rPr lang="zh-CN" altLang="en-US" dirty="0"/>
              <a:t>，表示求从结点</a:t>
            </a:r>
            <a:r>
              <a:rPr lang="en-US" altLang="zh-CN" dirty="0"/>
              <a:t>u</a:t>
            </a:r>
            <a:r>
              <a:rPr lang="zh-CN" altLang="en-US" dirty="0"/>
              <a:t>到结点</a:t>
            </a:r>
            <a:r>
              <a:rPr lang="en-US" altLang="zh-CN" dirty="0"/>
              <a:t>v</a:t>
            </a:r>
            <a:r>
              <a:rPr lang="zh-CN" altLang="en-US" dirty="0"/>
              <a:t>的距离。</a:t>
            </a:r>
          </a:p>
          <a:p>
            <a:r>
              <a:rPr lang="zh-CN" altLang="en-US" b="1" dirty="0"/>
              <a:t>输出格式：</a:t>
            </a:r>
            <a:endParaRPr lang="zh-CN" altLang="en-US" dirty="0"/>
          </a:p>
          <a:p>
            <a:r>
              <a:rPr lang="zh-CN" altLang="en-US" dirty="0"/>
              <a:t>三个数，每个数占一行，依次表示给定二叉树的深度、宽度及结点</a:t>
            </a:r>
            <a:r>
              <a:rPr lang="en-US" altLang="zh-CN" dirty="0"/>
              <a:t>u</a:t>
            </a:r>
            <a:r>
              <a:rPr lang="zh-CN" altLang="en-US" dirty="0"/>
              <a:t>到结点</a:t>
            </a:r>
            <a:r>
              <a:rPr lang="en-US" altLang="zh-CN" dirty="0"/>
              <a:t>v</a:t>
            </a:r>
            <a:r>
              <a:rPr lang="zh-CN" altLang="en-US" dirty="0"/>
              <a:t>间距离。</a:t>
            </a: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1033929"/>
            <a:ext cx="6591176" cy="3600400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46914" y="1741352"/>
            <a:ext cx="568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洛谷刷题：</a:t>
            </a:r>
            <a:r>
              <a:rPr lang="en-US" altLang="zh-CN" dirty="0"/>
              <a:t>https://www.luogu.org</a:t>
            </a:r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1457103" y="1993652"/>
            <a:ext cx="6139233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646914" y="2475541"/>
            <a:ext cx="56030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P1305</a:t>
            </a: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UVA536</a:t>
            </a: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UVA548</a:t>
            </a: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P3884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树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619672" y="1427460"/>
            <a:ext cx="6474067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树（Tree）是n（n≥0）个结点的有限集合，当n=0时，为空树；n&gt;0时，为非空树。任意一棵非空树，满足：</a:t>
            </a:r>
          </a:p>
          <a:p>
            <a:pPr lvl="0"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      </a:t>
            </a:r>
            <a:r>
              <a:rPr lang="zh-CN" altLang="zh-CN" dirty="0">
                <a:latin typeface="Times New Roman" panose="02020603050405020304" pitchFamily="18" charset="0"/>
              </a:rPr>
              <a:t>1)有且仅有一个称之为根的结点；</a:t>
            </a:r>
          </a:p>
          <a:p>
            <a:pPr lvl="0"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      </a:t>
            </a:r>
            <a:r>
              <a:rPr lang="zh-CN" altLang="zh-CN" dirty="0">
                <a:latin typeface="Times New Roman" panose="02020603050405020304" pitchFamily="18" charset="0"/>
              </a:rPr>
              <a:t>2)除根结点以外的其余结点可分为m（m＞0）个互不相交的有限集T1, T2, …, Tm, 其中每一个集合本身又是一棵树，并且称为根的子树（SubTree）。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61493" y="232367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树的存储结构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228E98C-8CAD-47D5-A058-284E3CD43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46" y="995480"/>
            <a:ext cx="7438962" cy="37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84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树的存储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27B5CB1-B31F-416B-AAF7-2DA1C13DC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098" y="1557553"/>
            <a:ext cx="4257337" cy="321665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7416A13-2B96-456B-800C-8332EDFDF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840" y="4426664"/>
            <a:ext cx="1704975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2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树的存储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E7CD6DE-BCD1-40E2-93E7-B3C2FED4A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572" y="1677853"/>
            <a:ext cx="6286214" cy="27931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FEDBFBC-645E-4B1E-9A14-163EFB7981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887" y="4364707"/>
            <a:ext cx="169545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2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6AA1C05-050C-456B-B66E-D76A64A6AA32}"/>
              </a:ext>
            </a:extLst>
          </p:cNvPr>
          <p:cNvSpPr/>
          <p:nvPr/>
        </p:nvSpPr>
        <p:spPr>
          <a:xfrm>
            <a:off x="1731754" y="1432405"/>
            <a:ext cx="6191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latin typeface="Times New Roman" panose="02020603050405020304" pitchFamily="18" charset="0"/>
              </a:rPr>
              <a:t>例如：已知一棵二叉树的先序序列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ABDECFG</a:t>
            </a:r>
            <a:r>
              <a:rPr lang="zh-CN" altLang="zh-CN" kern="100" dirty="0">
                <a:latin typeface="Times New Roman" panose="02020603050405020304" pitchFamily="18" charset="0"/>
              </a:rPr>
              <a:t>和中序序列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DBEAFGC</a:t>
            </a:r>
            <a:r>
              <a:rPr lang="zh-CN" altLang="zh-CN" kern="100" dirty="0">
                <a:latin typeface="Times New Roman" panose="02020603050405020304" pitchFamily="18" charset="0"/>
              </a:rPr>
              <a:t>，画出这棵二叉树。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F96F12E-EB9C-4E6C-9713-762300F77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465" y="2279116"/>
            <a:ext cx="50196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1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03C4FED-4E0F-4231-92AF-6F0125D9F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40868"/>
            <a:ext cx="651510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88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B358A88-3AAB-4F6C-AF35-FC7D15CB56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891" y="1259065"/>
            <a:ext cx="6638925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22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练习题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3BA0396-09BE-4424-AD60-8D9472D57A86}"/>
              </a:ext>
            </a:extLst>
          </p:cNvPr>
          <p:cNvSpPr/>
          <p:nvPr/>
        </p:nvSpPr>
        <p:spPr>
          <a:xfrm>
            <a:off x="1447542" y="1446690"/>
            <a:ext cx="6759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kern="100" dirty="0">
                <a:latin typeface="Times New Roman" panose="02020603050405020304" pitchFamily="18" charset="0"/>
              </a:rPr>
              <a:t>已知一棵二叉树的后序序列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DEBGFCA</a:t>
            </a:r>
            <a:r>
              <a:rPr lang="zh-CN" altLang="zh-CN" kern="100" dirty="0">
                <a:latin typeface="Times New Roman" panose="02020603050405020304" pitchFamily="18" charset="0"/>
              </a:rPr>
              <a:t>和中序序列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DBEAFGC</a:t>
            </a:r>
            <a:r>
              <a:rPr lang="zh-CN" altLang="zh-CN" kern="100" dirty="0">
                <a:latin typeface="Times New Roman" panose="02020603050405020304" pitchFamily="18" charset="0"/>
              </a:rPr>
              <a:t>，画出这棵二叉树。</a:t>
            </a:r>
          </a:p>
        </p:txBody>
      </p:sp>
    </p:spTree>
    <p:extLst>
      <p:ext uri="{BB962C8B-B14F-4D97-AF65-F5344CB8AC3E}">
        <p14:creationId xmlns:p14="http://schemas.microsoft.com/office/powerpoint/2010/main" val="171406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602</Words>
  <Application>Microsoft Office PowerPoint</Application>
  <PresentationFormat>全屏显示(16:9)</PresentationFormat>
  <Paragraphs>80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2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树刷题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535</cp:revision>
  <dcterms:created xsi:type="dcterms:W3CDTF">2018-04-19T15:31:00Z</dcterms:created>
  <dcterms:modified xsi:type="dcterms:W3CDTF">2019-01-27T07:40:15Z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2052-11.1.0.7989</vt:lpwstr>
  </property>
</Properties>
</file>