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86" r:id="rId2"/>
    <p:sldId id="582" r:id="rId3"/>
    <p:sldId id="580" r:id="rId4"/>
    <p:sldId id="705" r:id="rId5"/>
    <p:sldId id="706" r:id="rId6"/>
    <p:sldId id="708" r:id="rId7"/>
    <p:sldId id="710" r:id="rId8"/>
    <p:sldId id="711" r:id="rId9"/>
    <p:sldId id="712" r:id="rId10"/>
    <p:sldId id="713" r:id="rId11"/>
    <p:sldId id="709" r:id="rId12"/>
    <p:sldId id="714" r:id="rId13"/>
    <p:sldId id="715" r:id="rId14"/>
    <p:sldId id="716" r:id="rId15"/>
    <p:sldId id="707" r:id="rId16"/>
    <p:sldId id="717" r:id="rId17"/>
    <p:sldId id="718" r:id="rId18"/>
    <p:sldId id="719" r:id="rId19"/>
    <p:sldId id="483" r:id="rId20"/>
  </p:sldIdLst>
  <p:sldSz cx="9144000" cy="5143500" type="screen16x9"/>
  <p:notesSz cx="6858000" cy="9144000"/>
  <p:custDataLst>
    <p:tags r:id="rId2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2019/4/7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拓扑排序刷题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99543"/>
            <a:ext cx="6891295" cy="4141398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POJ3687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BB2D137B-933C-471D-B8B3-C7F3E4CB51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760" y="1153864"/>
            <a:ext cx="6305550" cy="351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4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POJ3687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2" name="图片 11">
            <a:extLst>
              <a:ext uri="{FF2B5EF4-FFF2-40B4-BE49-F238E27FC236}">
                <a16:creationId xmlns:a16="http://schemas.microsoft.com/office/drawing/2014/main" id="{86877E07-D5E3-47F7-8DF8-20103E06D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991" y="1408989"/>
            <a:ext cx="6305550" cy="971550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B95E3905-48E6-43E8-BFEC-D3069E2C42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380539"/>
            <a:ext cx="4029075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99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POJ3687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632268F-3212-4C20-A22B-E32739AD10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512" y="2294738"/>
            <a:ext cx="6276975" cy="24003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952CB1FE-6E38-4095-80BA-CE01CCCE67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43" y="1275912"/>
            <a:ext cx="167640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65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POJ3687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282C3D4-0D09-4BE8-8DE4-E3CBDBFA5E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78" y="1604650"/>
            <a:ext cx="635317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8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POJ3687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8042C574-F3FB-4BF0-9322-DE5CE71DBB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5" y="1862137"/>
            <a:ext cx="611505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95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POJ1270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2F6F9EDD-95C9-4585-A194-423F2767C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175" y="1500187"/>
            <a:ext cx="634365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4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POJ1270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73E2E5F-9DD0-4125-A5A3-C58E32D0A2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887" y="1524000"/>
            <a:ext cx="63722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0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POJ1270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EE407B0F-02E4-4906-A5AF-9052F79004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429" y="1660258"/>
            <a:ext cx="1200150" cy="119062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1A4A5D5A-D9B2-4A12-9E2C-D410F7FF8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932" y="1635646"/>
            <a:ext cx="952500" cy="2809875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196725C3-9976-4650-9FD8-2C8E8E16AE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758" y="2047875"/>
            <a:ext cx="1933575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4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POJ1270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4348207-3CEF-48D3-B121-066FF1227E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5" y="2328862"/>
            <a:ext cx="6115050" cy="4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96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 dirty="0"/>
          </a:p>
        </p:txBody>
      </p:sp>
      <p:sp>
        <p:nvSpPr>
          <p:cNvPr id="11" name="矩形 75">
            <a:extLst>
              <a:ext uri="{FF2B5EF4-FFF2-40B4-BE49-F238E27FC236}">
                <a16:creationId xmlns:a16="http://schemas.microsoft.com/office/drawing/2014/main" id="{9FBE8655-5942-480D-BD00-C7E949590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514" y="1928221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POJ2367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POJ1094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POJ3687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POJ1270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80514" y="1928221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POJ2367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POJ1094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POJ3687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POJ1270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POJ2367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D4CB3707-9C01-41D3-8472-E3A3004B98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2" y="1406170"/>
            <a:ext cx="6391275" cy="3133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POJ2367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07415869-5A9B-488F-A4E7-8C16F5BF1E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412" y="1619250"/>
            <a:ext cx="63531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7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POJ2367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737BCDE-16AA-43C8-AD51-DC57AC5EA6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090" y="1707654"/>
            <a:ext cx="1428750" cy="22098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EC715995-EAAA-4D8C-BBC1-E99F946473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818" y="1733977"/>
            <a:ext cx="404812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7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POJ1094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0CE835B4-5F46-457F-BF86-0486B6AF05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362" y="1517813"/>
            <a:ext cx="639127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2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POJ1094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C9CD75F-D06D-4B57-8AA8-AAC4F256A2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550" y="1757362"/>
            <a:ext cx="643890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96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POJ1094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77FF9C78-1862-4A3D-9A81-32A163149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233" y="1384369"/>
            <a:ext cx="1152525" cy="334327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B2E0093C-A17E-4124-9611-723894F851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531" y="1954571"/>
            <a:ext cx="3962400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17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拓扑排序刷题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831195"/>
            <a:ext cx="6891295" cy="400974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POJ1094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15D719E-0090-479E-BE0A-564E4168FD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837" y="1609725"/>
            <a:ext cx="6410325" cy="192405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C2D9FD43-2606-452B-84A8-D25E06056E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649" y="3579862"/>
            <a:ext cx="636270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89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128</Words>
  <Application>Microsoft Office PowerPoint</Application>
  <PresentationFormat>全屏显示(16:9)</PresentationFormat>
  <Paragraphs>65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6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拓扑排序刷题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783</cp:revision>
  <dcterms:created xsi:type="dcterms:W3CDTF">2018-04-19T15:31:00Z</dcterms:created>
  <dcterms:modified xsi:type="dcterms:W3CDTF">2019-04-06T16:42:27Z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