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6"/>
  </p:notesMasterIdLst>
  <p:sldIdLst>
    <p:sldId id="286" r:id="rId2"/>
    <p:sldId id="582" r:id="rId3"/>
    <p:sldId id="580" r:id="rId4"/>
    <p:sldId id="720" r:id="rId5"/>
    <p:sldId id="726" r:id="rId6"/>
    <p:sldId id="725" r:id="rId7"/>
    <p:sldId id="721" r:id="rId8"/>
    <p:sldId id="722" r:id="rId9"/>
    <p:sldId id="723" r:id="rId10"/>
    <p:sldId id="727" r:id="rId11"/>
    <p:sldId id="728" r:id="rId12"/>
    <p:sldId id="729" r:id="rId13"/>
    <p:sldId id="731" r:id="rId14"/>
    <p:sldId id="732" r:id="rId15"/>
    <p:sldId id="730" r:id="rId16"/>
    <p:sldId id="733" r:id="rId17"/>
    <p:sldId id="734" r:id="rId18"/>
    <p:sldId id="735" r:id="rId19"/>
    <p:sldId id="724" r:id="rId20"/>
    <p:sldId id="736" r:id="rId21"/>
    <p:sldId id="737" r:id="rId22"/>
    <p:sldId id="738" r:id="rId23"/>
    <p:sldId id="739" r:id="rId24"/>
    <p:sldId id="483" r:id="rId25"/>
  </p:sldIdLst>
  <p:sldSz cx="9144000" cy="5143500" type="screen16x9"/>
  <p:notesSz cx="6858000" cy="9144000"/>
  <p:custDataLst>
    <p:tags r:id="rId2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13">
          <p15:clr>
            <a:srgbClr val="A4A3A4"/>
          </p15:clr>
        </p15:guide>
        <p15:guide id="2" pos="283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EFF1"/>
    <a:srgbClr val="E3EDED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32" autoAdjust="0"/>
    <p:restoredTop sz="93778" autoAdjust="0"/>
  </p:normalViewPr>
  <p:slideViewPr>
    <p:cSldViewPr>
      <p:cViewPr varScale="1">
        <p:scale>
          <a:sx n="89" d="100"/>
          <a:sy n="89" d="100"/>
        </p:scale>
        <p:origin x="780" y="90"/>
      </p:cViewPr>
      <p:guideLst>
        <p:guide orient="horz" pos="1613"/>
        <p:guide pos="2834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EFD0D3-16A4-4D3F-B07D-2EF6AE92F7B4}" type="datetimeFigureOut">
              <a:rPr lang="zh-CN" altLang="en-US" smtClean="0"/>
              <a:t>2019/4/14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ACCA9B-DFD8-4B08-AB41-A02133EF455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ACCA9B-DFD8-4B08-AB41-A02133EF455A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132062" y="3560401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2019/4/14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14" name="图片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901" y="4820797"/>
            <a:ext cx="634018" cy="312056"/>
          </a:xfrm>
          <a:prstGeom prst="rect">
            <a:avLst/>
          </a:prstGeom>
        </p:spPr>
      </p:pic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2019/4/14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2019/4/14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2019/4/14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059582"/>
            <a:ext cx="8229600" cy="33944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57504"/>
            <a:ext cx="8229600" cy="70207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2019/4/14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2019/4/14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2019/4/14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2019/4/14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2019/4/14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2019/4/14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2019/4/14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2019/4/14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5.jpeg"/><Relationship Id="rId26" Type="http://schemas.openxmlformats.org/officeDocument/2006/relationships/image" Target="../media/image13.jpe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8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5" Type="http://schemas.openxmlformats.org/officeDocument/2006/relationships/image" Target="../media/image12.jpeg"/><Relationship Id="rId33" Type="http://schemas.openxmlformats.org/officeDocument/2006/relationships/image" Target="../media/image20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20" Type="http://schemas.openxmlformats.org/officeDocument/2006/relationships/image" Target="../media/image7.jpeg"/><Relationship Id="rId29" Type="http://schemas.openxmlformats.org/officeDocument/2006/relationships/image" Target="../media/image16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1.jpeg"/><Relationship Id="rId32" Type="http://schemas.openxmlformats.org/officeDocument/2006/relationships/image" Target="../media/image19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23" Type="http://schemas.openxmlformats.org/officeDocument/2006/relationships/image" Target="../media/image10.jpeg"/><Relationship Id="rId28" Type="http://schemas.openxmlformats.org/officeDocument/2006/relationships/image" Target="../media/image15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jpeg"/><Relationship Id="rId31" Type="http://schemas.openxmlformats.org/officeDocument/2006/relationships/image" Target="../media/image18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Relationship Id="rId22" Type="http://schemas.openxmlformats.org/officeDocument/2006/relationships/image" Target="../media/image9.jpeg"/><Relationship Id="rId27" Type="http://schemas.openxmlformats.org/officeDocument/2006/relationships/image" Target="../media/image14.jpeg"/><Relationship Id="rId30" Type="http://schemas.openxmlformats.org/officeDocument/2006/relationships/image" Target="../media/image17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827E3-A7D7-4DEF-BDBE-55072F0EF5BD}" type="datetimeFigureOut">
              <a:rPr lang="zh-CN" altLang="en-US" smtClean="0"/>
              <a:t>2019/4/14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35" name="图片 34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1369" y="4802665"/>
            <a:ext cx="544272" cy="319724"/>
          </a:xfrm>
          <a:prstGeom prst="rect">
            <a:avLst/>
          </a:prstGeom>
        </p:spPr>
      </p:pic>
      <p:pic>
        <p:nvPicPr>
          <p:cNvPr id="36" name="图片 35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0651" y="4806724"/>
            <a:ext cx="590718" cy="315665"/>
          </a:xfrm>
          <a:prstGeom prst="rect">
            <a:avLst/>
          </a:prstGeom>
        </p:spPr>
      </p:pic>
      <p:pic>
        <p:nvPicPr>
          <p:cNvPr id="37" name="图片 36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799" y="4811846"/>
            <a:ext cx="734142" cy="310542"/>
          </a:xfrm>
          <a:prstGeom prst="rect">
            <a:avLst/>
          </a:prstGeom>
        </p:spPr>
      </p:pic>
      <p:pic>
        <p:nvPicPr>
          <p:cNvPr id="38" name="图片 37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0413" y="4800690"/>
            <a:ext cx="491386" cy="317162"/>
          </a:xfrm>
          <a:prstGeom prst="rect">
            <a:avLst/>
          </a:prstGeom>
        </p:spPr>
      </p:pic>
      <p:pic>
        <p:nvPicPr>
          <p:cNvPr id="39" name="图片 38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457" y="4796127"/>
            <a:ext cx="641957" cy="326262"/>
          </a:xfrm>
          <a:prstGeom prst="rect">
            <a:avLst/>
          </a:prstGeom>
        </p:spPr>
      </p:pic>
      <p:pic>
        <p:nvPicPr>
          <p:cNvPr id="40" name="图片 39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896" y="4799498"/>
            <a:ext cx="611560" cy="322891"/>
          </a:xfrm>
          <a:prstGeom prst="rect">
            <a:avLst/>
          </a:prstGeom>
        </p:spPr>
      </p:pic>
      <p:pic>
        <p:nvPicPr>
          <p:cNvPr id="41" name="图片 40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476" y="4779840"/>
            <a:ext cx="726224" cy="331784"/>
          </a:xfrm>
          <a:prstGeom prst="rect">
            <a:avLst/>
          </a:prstGeom>
        </p:spPr>
      </p:pic>
      <p:pic>
        <p:nvPicPr>
          <p:cNvPr id="42" name="图片 41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" y="4786539"/>
            <a:ext cx="459656" cy="328121"/>
          </a:xfrm>
          <a:prstGeom prst="rect">
            <a:avLst/>
          </a:prstGeom>
        </p:spPr>
      </p:pic>
      <p:cxnSp>
        <p:nvCxnSpPr>
          <p:cNvPr id="9" name="直接连接符 8"/>
          <p:cNvCxnSpPr/>
          <p:nvPr userDrawn="1"/>
        </p:nvCxnSpPr>
        <p:spPr>
          <a:xfrm>
            <a:off x="682228" y="255836"/>
            <a:ext cx="8465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组合 12"/>
          <p:cNvGrpSpPr/>
          <p:nvPr userDrawn="1"/>
        </p:nvGrpSpPr>
        <p:grpSpPr>
          <a:xfrm>
            <a:off x="-6759" y="-20103"/>
            <a:ext cx="9187545" cy="5200853"/>
            <a:chOff x="-6759" y="-26804"/>
            <a:chExt cx="9187545" cy="6934470"/>
          </a:xfrm>
        </p:grpSpPr>
        <p:sp>
          <p:nvSpPr>
            <p:cNvPr id="7" name="矩形 6"/>
            <p:cNvSpPr/>
            <p:nvPr userDrawn="1"/>
          </p:nvSpPr>
          <p:spPr>
            <a:xfrm>
              <a:off x="890827" y="-26804"/>
              <a:ext cx="4213386" cy="49244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zh-CN" altLang="en-US" sz="1800" b="1" cap="all" spc="0" dirty="0">
                  <a:ln w="0"/>
                  <a:gradFill flip="none">
                    <a:gsLst>
                      <a:gs pos="0">
                        <a:schemeClr val="accent1">
                          <a:tint val="75000"/>
                          <a:shade val="75000"/>
                          <a:satMod val="170000"/>
                        </a:schemeClr>
                      </a:gs>
                      <a:gs pos="49000">
                        <a:schemeClr val="accent1">
                          <a:tint val="88000"/>
                          <a:shade val="65000"/>
                          <a:satMod val="172000"/>
                        </a:schemeClr>
                      </a:gs>
                      <a:gs pos="50000">
                        <a:schemeClr val="accent1">
                          <a:shade val="65000"/>
                          <a:satMod val="130000"/>
                        </a:schemeClr>
                      </a:gs>
                      <a:gs pos="92000">
                        <a:schemeClr val="accent1">
                          <a:shade val="50000"/>
                          <a:satMod val="120000"/>
                        </a:schemeClr>
                      </a:gs>
                      <a:gs pos="100000">
                        <a:schemeClr val="accent1">
                          <a:shade val="48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reflection blurRad="12700" stA="50000" endPos="50000" dist="5000" dir="5400000" sy="-100000" rotWithShape="0"/>
                  </a:effectLst>
                </a:rPr>
                <a:t>做口碑最好的人工智能在线教育品牌！</a:t>
              </a:r>
            </a:p>
          </p:txBody>
        </p:sp>
        <p:grpSp>
          <p:nvGrpSpPr>
            <p:cNvPr id="10" name="组合 9"/>
            <p:cNvGrpSpPr/>
            <p:nvPr userDrawn="1"/>
          </p:nvGrpSpPr>
          <p:grpSpPr>
            <a:xfrm>
              <a:off x="-6759" y="6293932"/>
              <a:ext cx="9144000" cy="613734"/>
              <a:chOff x="3516" y="6274325"/>
              <a:chExt cx="9144000" cy="613734"/>
            </a:xfrm>
            <a:effectLst>
              <a:glow rad="228600">
                <a:schemeClr val="accent6">
                  <a:satMod val="175000"/>
                  <a:alpha val="40000"/>
                </a:schemeClr>
              </a:glow>
            </a:effectLst>
          </p:grpSpPr>
          <p:pic>
            <p:nvPicPr>
              <p:cNvPr id="26" name="图片 25"/>
              <p:cNvPicPr>
                <a:picLocks noChangeAspect="1"/>
              </p:cNvPicPr>
              <p:nvPr userDrawn="1"/>
            </p:nvPicPr>
            <p:blipFill>
              <a:blip r:embed="rId2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274325"/>
                <a:ext cx="9144000" cy="61373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7" name="图片 26"/>
              <p:cNvPicPr>
                <a:picLocks noChangeAspect="1"/>
              </p:cNvPicPr>
              <p:nvPr userDrawn="1"/>
            </p:nvPicPr>
            <p:blipFill>
              <a:blip r:embed="rId2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419435" y="6398850"/>
                <a:ext cx="576064" cy="41147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8" name="图片 27"/>
              <p:cNvPicPr>
                <a:picLocks noChangeAspect="1"/>
              </p:cNvPicPr>
              <p:nvPr userDrawn="1"/>
            </p:nvPicPr>
            <p:blipFill>
              <a:blip r:embed="rId2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95498" y="6382052"/>
                <a:ext cx="672731" cy="44175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9" name="图片 28"/>
              <p:cNvPicPr>
                <a:picLocks noChangeAspect="1"/>
              </p:cNvPicPr>
              <p:nvPr userDrawn="1"/>
            </p:nvPicPr>
            <p:blipFill>
              <a:blip r:embed="rId2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622123" y="6394589"/>
                <a:ext cx="494617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0" name="图片 29"/>
              <p:cNvPicPr>
                <a:picLocks noChangeAspect="1"/>
              </p:cNvPicPr>
              <p:nvPr userDrawn="1"/>
            </p:nvPicPr>
            <p:blipFill>
              <a:blip r:embed="rId2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805368" y="6387295"/>
                <a:ext cx="644839" cy="43650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1" name="图片 30"/>
              <p:cNvPicPr>
                <a:picLocks noChangeAspect="1"/>
              </p:cNvPicPr>
              <p:nvPr userDrawn="1"/>
            </p:nvPicPr>
            <p:blipFill>
              <a:blip r:embed="rId2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18946" y="6390775"/>
                <a:ext cx="686422" cy="42472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2" name="图片 31"/>
              <p:cNvPicPr>
                <a:picLocks noChangeAspect="1"/>
              </p:cNvPicPr>
              <p:nvPr userDrawn="1"/>
            </p:nvPicPr>
            <p:blipFill>
              <a:blip r:embed="rId2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436966" y="6387295"/>
                <a:ext cx="682228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3" name="图片 32"/>
              <p:cNvPicPr>
                <a:picLocks noChangeAspect="1"/>
              </p:cNvPicPr>
              <p:nvPr userDrawn="1"/>
            </p:nvPicPr>
            <p:blipFill>
              <a:blip r:embed="rId2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09542" y="6403552"/>
                <a:ext cx="609893" cy="39948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4" name="图片 33"/>
              <p:cNvPicPr>
                <a:picLocks noChangeAspect="1"/>
              </p:cNvPicPr>
              <p:nvPr userDrawn="1"/>
            </p:nvPicPr>
            <p:blipFill>
              <a:blip r:embed="rId3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605641" y="6398850"/>
                <a:ext cx="323671" cy="40458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3" name="图片 42"/>
              <p:cNvPicPr>
                <a:picLocks noChangeAspect="1"/>
              </p:cNvPicPr>
              <p:nvPr userDrawn="1"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61369" y="6415795"/>
                <a:ext cx="544272" cy="42629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5" name="图片 44"/>
              <p:cNvPicPr>
                <a:picLocks noChangeAspect="1"/>
              </p:cNvPicPr>
              <p:nvPr userDrawn="1"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70651" y="6421207"/>
                <a:ext cx="590718" cy="42088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6" name="图片 45"/>
              <p:cNvPicPr>
                <a:picLocks noChangeAspect="1"/>
              </p:cNvPicPr>
              <p:nvPr userDrawn="1"/>
            </p:nvPicPr>
            <p:blipFill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771799" y="6428038"/>
                <a:ext cx="734142" cy="41405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7" name="图片 46"/>
              <p:cNvPicPr>
                <a:picLocks noChangeAspect="1"/>
              </p:cNvPicPr>
              <p:nvPr userDrawn="1"/>
            </p:nvPicPr>
            <p:blipFill>
              <a:blip r:embed="rId1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80413" y="6413163"/>
                <a:ext cx="491386" cy="42288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8" name="图片 47"/>
              <p:cNvPicPr>
                <a:picLocks noChangeAspect="1"/>
              </p:cNvPicPr>
              <p:nvPr userDrawn="1"/>
            </p:nvPicPr>
            <p:blipFill>
              <a:blip r:embed="rId1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38456" y="6407079"/>
                <a:ext cx="641957" cy="43501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9" name="图片 48"/>
              <p:cNvPicPr>
                <a:picLocks noChangeAspect="1"/>
              </p:cNvPicPr>
              <p:nvPr userDrawn="1"/>
            </p:nvPicPr>
            <p:blipFill>
              <a:blip r:embed="rId1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26896" y="6411573"/>
                <a:ext cx="611560" cy="430521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0" name="图片 49"/>
              <p:cNvPicPr>
                <a:picLocks noChangeAspect="1"/>
              </p:cNvPicPr>
              <p:nvPr userDrawn="1"/>
            </p:nvPicPr>
            <p:blipFill>
              <a:blip r:embed="rId2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8476" y="6385362"/>
                <a:ext cx="726224" cy="44237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1" name="图片 50"/>
              <p:cNvPicPr>
                <a:picLocks noChangeAspect="1"/>
              </p:cNvPicPr>
              <p:nvPr userDrawn="1"/>
            </p:nvPicPr>
            <p:blipFill>
              <a:blip r:embed="rId2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394295"/>
                <a:ext cx="459656" cy="43749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</p:grpSp>
        <p:pic>
          <p:nvPicPr>
            <p:cNvPr id="12" name="图片 11"/>
            <p:cNvPicPr>
              <a:picLocks noChangeAspect="1"/>
            </p:cNvPicPr>
            <p:nvPr userDrawn="1"/>
          </p:nvPicPr>
          <p:blipFill>
            <a:blip r:embed="rId3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65255" y="-26804"/>
              <a:ext cx="1015531" cy="1030248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 userDrawn="1"/>
          </p:nvSpPr>
          <p:spPr>
            <a:xfrm>
              <a:off x="5199728" y="6723"/>
              <a:ext cx="2817518" cy="7797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anose="02020400000000000000" pitchFamily="18" charset="-122"/>
                  <a:ea typeface="Adobe 仿宋 Std R" panose="02020400000000000000" pitchFamily="18" charset="-122"/>
                  <a:cs typeface="Aharoni" panose="02010803020104030203" pitchFamily="2" charset="-79"/>
                </a:rPr>
                <a:t>  网站</a:t>
              </a:r>
              <a:r>
                <a:rPr lang="en-US" altLang="zh-CN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anose="02020400000000000000" pitchFamily="18" charset="-122"/>
                  <a:ea typeface="Adobe 仿宋 Std R" panose="02020400000000000000" pitchFamily="18" charset="-122"/>
                  <a:cs typeface="Aharoni" panose="02010803020104030203" pitchFamily="2" charset="-79"/>
                </a:rPr>
                <a:t>:mici.jiqishidai.com</a:t>
              </a:r>
              <a:endParaRPr lang="zh-CN" altLang="en-US" sz="1600" b="1" cap="none" spc="0" baseline="0" dirty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dobe 仿宋 Std R" panose="02020400000000000000" pitchFamily="18" charset="-122"/>
                <a:ea typeface="Adobe 仿宋 Std R" panose="02020400000000000000" pitchFamily="18" charset="-122"/>
                <a:cs typeface="Aharoni" panose="02010803020104030203" pitchFamily="2" charset="-79"/>
              </a:endParaRPr>
            </a:p>
          </p:txBody>
        </p:sp>
        <p:pic>
          <p:nvPicPr>
            <p:cNvPr id="44" name="图片 43"/>
            <p:cNvPicPr>
              <a:picLocks noChangeAspect="1"/>
            </p:cNvPicPr>
            <p:nvPr userDrawn="1"/>
          </p:nvPicPr>
          <p:blipFill>
            <a:blip r:embed="rId3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16" y="0"/>
              <a:ext cx="832738" cy="832738"/>
            </a:xfrm>
            <a:prstGeom prst="rect">
              <a:avLst/>
            </a:prstGeom>
          </p:spPr>
        </p:pic>
        <p:pic>
          <p:nvPicPr>
            <p:cNvPr id="8" name="图片 7"/>
            <p:cNvPicPr>
              <a:picLocks noChangeAspect="1"/>
            </p:cNvPicPr>
            <p:nvPr userDrawn="1"/>
          </p:nvPicPr>
          <p:blipFill>
            <a:blip r:embed="rId3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17245" y="5202258"/>
              <a:ext cx="1091673" cy="1091673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54360" y="2139702"/>
            <a:ext cx="8435280" cy="1368152"/>
          </a:xfrm>
        </p:spPr>
        <p:txBody>
          <a:bodyPr>
            <a:normAutofit/>
          </a:bodyPr>
          <a:lstStyle/>
          <a:p>
            <a:r>
              <a:rPr lang="zh-CN" altLang="en-US" sz="6000" dirty="0">
                <a:solidFill>
                  <a:schemeClr val="bg1"/>
                </a:solidFill>
                <a:latin typeface="Times New Roman" panose="02020603050405020304" pitchFamily="18" charset="0"/>
              </a:rPr>
              <a:t>关键路径刷题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1</a:t>
            </a:fld>
            <a:endParaRPr lang="zh-CN" altLang="en-US"/>
          </a:p>
        </p:txBody>
      </p:sp>
      <p:sp>
        <p:nvSpPr>
          <p:cNvPr id="4" name="标题 1"/>
          <p:cNvSpPr txBox="1"/>
          <p:nvPr/>
        </p:nvSpPr>
        <p:spPr>
          <a:xfrm>
            <a:off x="354360" y="481935"/>
            <a:ext cx="8435280" cy="1153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数据结构与算法</a:t>
            </a:r>
            <a:r>
              <a:rPr lang="en-US" altLang="zh-CN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365</a:t>
            </a:r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特训营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10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关键路径刷题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831195"/>
            <a:ext cx="6891295" cy="400974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HDU4019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C06728DD-D62D-499E-88E1-2377A5B445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9041" y="1491630"/>
            <a:ext cx="6267450" cy="3248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445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11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关键路径刷题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831195"/>
            <a:ext cx="6891295" cy="400974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HDU4019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5E0931F7-D6EB-46DE-84CB-D63DB8E79A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412" y="1462247"/>
            <a:ext cx="6353175" cy="2809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8924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12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关键路径刷题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831195"/>
            <a:ext cx="6891295" cy="400974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POJ1949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734FDA0C-025C-4A66-9B28-734095E2A4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4694" y="1246940"/>
            <a:ext cx="6343650" cy="3506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044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13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关键路径刷题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831195"/>
            <a:ext cx="6891295" cy="400974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POJ1949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45681D80-397F-4058-8366-596DEA075A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4575" y="1330718"/>
            <a:ext cx="4514850" cy="3495675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3FC2C3E2-2F1D-49D9-BB00-6283B859E8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5" y="3147815"/>
            <a:ext cx="2833489" cy="1609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314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14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关键路径刷题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831195"/>
            <a:ext cx="6891295" cy="400974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POJ1949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5923BC2C-D142-45D6-864F-A6A65CE99E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9991" y="1577216"/>
            <a:ext cx="6305550" cy="2638425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430884A2-B5CB-4FFC-8273-07546BB346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4627" y="1766902"/>
            <a:ext cx="2833489" cy="1609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2560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15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关键路径刷题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831195"/>
            <a:ext cx="6891295" cy="400974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HDU1224</a:t>
              </a:r>
            </a:p>
          </p:txBody>
        </p:sp>
      </p:grpSp>
      <p:pic>
        <p:nvPicPr>
          <p:cNvPr id="10" name="图片 9">
            <a:extLst>
              <a:ext uri="{FF2B5EF4-FFF2-40B4-BE49-F238E27FC236}">
                <a16:creationId xmlns:a16="http://schemas.microsoft.com/office/drawing/2014/main" id="{092B2183-928D-472E-9EE7-7CB243C228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4462" y="1271073"/>
            <a:ext cx="6315075" cy="3482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9231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16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关键路径刷题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831195"/>
            <a:ext cx="6891295" cy="400974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HDU1224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B24DAFBD-73F9-48E9-9F5D-085E283904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7325" y="1665451"/>
            <a:ext cx="6229350" cy="236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6805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17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关键路径刷题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831195"/>
            <a:ext cx="6891295" cy="400974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HDU1224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ABD4B1BF-AA52-4098-BD36-EBB2D5CD65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4480" y="1430990"/>
            <a:ext cx="4505325" cy="3409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9382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18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关键路径刷题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831195"/>
            <a:ext cx="6891295" cy="400974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HDU1224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32AD3A29-227A-4F21-ADE6-7906F0CDB3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2962077"/>
            <a:ext cx="6029325" cy="1247775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62A9E21D-E169-4E5E-9C10-BE292C7E25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5005" y="1695450"/>
            <a:ext cx="2905125" cy="87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9030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19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关键路径刷题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831195"/>
            <a:ext cx="6891295" cy="400974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HDU1317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C26EF707-771B-4839-A7A5-BFA952D339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9503" y="1408587"/>
            <a:ext cx="6276975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9177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2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关键路径刷题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728705" y="1070762"/>
            <a:ext cx="6891295" cy="354947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zh-CN" altLang="en-US" dirty="0"/>
            </a:p>
          </p:txBody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zh-CN" altLang="en-US" sz="2400" dirty="0">
                  <a:solidFill>
                    <a:schemeClr val="accent6">
                      <a:lumMod val="20000"/>
                      <a:lumOff val="80000"/>
                    </a:schemeClr>
                  </a:solidFill>
                </a:rPr>
                <a:t>本次课内容</a:t>
              </a:r>
            </a:p>
          </p:txBody>
        </p:sp>
      </p:grpSp>
      <p:sp>
        <p:nvSpPr>
          <p:cNvPr id="11" name="矩形 75"/>
          <p:cNvSpPr>
            <a:spLocks noChangeArrowheads="1"/>
          </p:cNvSpPr>
          <p:nvPr/>
        </p:nvSpPr>
        <p:spPr bwMode="auto">
          <a:xfrm>
            <a:off x="2057590" y="1651222"/>
            <a:ext cx="4495610" cy="2777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SDUTOJ2498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HDU4019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POJ1949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HDU1224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HDU1317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20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关键路径刷题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831195"/>
            <a:ext cx="6891295" cy="400974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HDU1317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ECCA4DD5-15D1-4773-B95C-20133430C8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2853" y="1545005"/>
            <a:ext cx="6219825" cy="2657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725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21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关键路径刷题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831195"/>
            <a:ext cx="6891295" cy="400974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HDU1317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FBE00432-C02C-435E-9FFA-06509E6E99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1028" y="1534758"/>
            <a:ext cx="4943475" cy="287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5106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22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关键路径刷题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831195"/>
            <a:ext cx="6891295" cy="400974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HDU1317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1E5B86FE-CDD1-4455-8102-41B2E69011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0737" y="1539957"/>
            <a:ext cx="4962525" cy="300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565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23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关键路径刷题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831195"/>
            <a:ext cx="6891295" cy="400974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zh-CN" altLang="en-US" dirty="0"/>
            </a:p>
          </p:txBody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HDU1317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927B7233-7DF9-4B24-B50B-220CC02A87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9516" y="1763358"/>
            <a:ext cx="6286500" cy="2419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8596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72"/>
          <p:cNvGrpSpPr/>
          <p:nvPr/>
        </p:nvGrpSpPr>
        <p:grpSpPr bwMode="auto">
          <a:xfrm>
            <a:off x="827584" y="943423"/>
            <a:ext cx="6537720" cy="3644551"/>
            <a:chOff x="3474523" y="2537284"/>
            <a:chExt cx="10710472" cy="2343077"/>
          </a:xfrm>
        </p:grpSpPr>
        <p:sp>
          <p:nvSpPr>
            <p:cNvPr id="8" name="矩形 7"/>
            <p:cNvSpPr/>
            <p:nvPr/>
          </p:nvSpPr>
          <p:spPr>
            <a:xfrm>
              <a:off x="3869451" y="2723802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37284"/>
              <a:ext cx="2542508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1022052" y="987574"/>
            <a:ext cx="160573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作业</a:t>
            </a:r>
          </a:p>
        </p:txBody>
      </p:sp>
      <p:sp>
        <p:nvSpPr>
          <p:cNvPr id="21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24</a:t>
            </a:fld>
            <a:endParaRPr lang="zh-CN" altLang="en-US" dirty="0"/>
          </a:p>
        </p:txBody>
      </p:sp>
      <p:sp>
        <p:nvSpPr>
          <p:cNvPr id="12" name="矩形 75">
            <a:extLst>
              <a:ext uri="{FF2B5EF4-FFF2-40B4-BE49-F238E27FC236}">
                <a16:creationId xmlns:a16="http://schemas.microsoft.com/office/drawing/2014/main" id="{1424C135-0D88-45EF-AF2F-069AB39130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590" y="1651222"/>
            <a:ext cx="4495610" cy="2777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SDUTOJ2498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HDU4019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POJ1949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HDU1224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HDU1317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3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关键路径刷题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831195"/>
            <a:ext cx="6891295" cy="400974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SDUTOJ2498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" name="图片 4">
            <a:extLst>
              <a:ext uri="{FF2B5EF4-FFF2-40B4-BE49-F238E27FC236}">
                <a16:creationId xmlns:a16="http://schemas.microsoft.com/office/drawing/2014/main" id="{709B432D-D95C-4225-AFF5-066130C500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7659" y="1372295"/>
            <a:ext cx="6334125" cy="32480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4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关键路径刷题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831195"/>
            <a:ext cx="6891295" cy="400974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SDUTOJ2498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AA957A57-BF6C-467F-92ED-9ADC0BFEDD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2366" y="1604650"/>
            <a:ext cx="6400800" cy="1695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94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5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关键路径刷题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831195"/>
            <a:ext cx="6891295" cy="400974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SDUTOJ2498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" name="图片 4">
            <a:extLst>
              <a:ext uri="{FF2B5EF4-FFF2-40B4-BE49-F238E27FC236}">
                <a16:creationId xmlns:a16="http://schemas.microsoft.com/office/drawing/2014/main" id="{1026E1BE-8ACF-47FC-B06A-33103E0E01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2426" y="1308901"/>
            <a:ext cx="6120680" cy="3400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648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6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关键路径刷题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831195"/>
            <a:ext cx="6891295" cy="400974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SDUTOJ2498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A862C585-9FFD-415D-BE2A-6EEC056821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9700" y="1410933"/>
            <a:ext cx="6324600" cy="312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4498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7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关键路径刷题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831195"/>
            <a:ext cx="6891295" cy="400974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SDUTOJ2498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4DBCC382-E27C-49FD-B6CE-D0CA12524B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923678"/>
            <a:ext cx="3800475" cy="1866900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BB9C1B86-FE2F-499E-B3F8-71DDFB0448A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1424"/>
          <a:stretch/>
        </p:blipFill>
        <p:spPr>
          <a:xfrm>
            <a:off x="5508104" y="1514369"/>
            <a:ext cx="1045096" cy="3038475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71916CD6-6CB8-409C-B749-FB377A6F103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1491630"/>
            <a:ext cx="1085850" cy="1428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9495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8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关键路径刷题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831195"/>
            <a:ext cx="6891295" cy="400974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SDUTOJ2498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A445D35A-93FF-487D-9B2E-A4FEDA2123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9237" y="1600200"/>
            <a:ext cx="6105525" cy="194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6299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9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关键路径刷题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831195"/>
            <a:ext cx="6891295" cy="400974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HDU4019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179231C9-B343-4AD8-9B33-68139DEDEE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4462" y="1439860"/>
            <a:ext cx="6315075" cy="2981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0238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OC_GUID" val="{ebddc5c1-5456-4d04-9dae-7c8ff6c609a4}"/>
</p:tagLst>
</file>

<file path=ppt/theme/theme1.xml><?xml version="1.0" encoding="utf-8"?>
<a:theme xmlns:a="http://schemas.openxmlformats.org/drawingml/2006/main" name="Office 主题​​">
  <a:themeElements>
    <a:clrScheme name="精装书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</TotalTime>
  <Words>137</Words>
  <Application>Microsoft Office PowerPoint</Application>
  <PresentationFormat>全屏显示(16:9)</PresentationFormat>
  <Paragraphs>82</Paragraphs>
  <Slides>24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31" baseType="lpstr">
      <vt:lpstr>Adobe 仿宋 Std R</vt:lpstr>
      <vt:lpstr>等线</vt:lpstr>
      <vt:lpstr>微软雅黑</vt:lpstr>
      <vt:lpstr>Arial</vt:lpstr>
      <vt:lpstr>Calibri</vt:lpstr>
      <vt:lpstr>Times New Roman</vt:lpstr>
      <vt:lpstr>Office 主题​​</vt:lpstr>
      <vt:lpstr>关键路径刷题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微软用户</dc:creator>
  <cp:lastModifiedBy>祁 全</cp:lastModifiedBy>
  <cp:revision>814</cp:revision>
  <dcterms:created xsi:type="dcterms:W3CDTF">2018-04-19T15:31:00Z</dcterms:created>
  <dcterms:modified xsi:type="dcterms:W3CDTF">2019-04-14T13:13:47Z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2052-11.1.0.8527</vt:lpwstr>
  </property>
</Properties>
</file>