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86" r:id="rId2"/>
    <p:sldId id="582" r:id="rId3"/>
    <p:sldId id="580" r:id="rId4"/>
    <p:sldId id="740" r:id="rId5"/>
    <p:sldId id="741" r:id="rId6"/>
    <p:sldId id="742" r:id="rId7"/>
    <p:sldId id="745" r:id="rId8"/>
    <p:sldId id="746" r:id="rId9"/>
    <p:sldId id="747" r:id="rId10"/>
    <p:sldId id="743" r:id="rId11"/>
    <p:sldId id="744" r:id="rId12"/>
    <p:sldId id="720" r:id="rId13"/>
    <p:sldId id="748" r:id="rId14"/>
    <p:sldId id="749" r:id="rId15"/>
    <p:sldId id="752" r:id="rId16"/>
    <p:sldId id="753" r:id="rId17"/>
    <p:sldId id="754" r:id="rId18"/>
    <p:sldId id="755" r:id="rId19"/>
    <p:sldId id="483" r:id="rId20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3778" autoAdjust="0"/>
  </p:normalViewPr>
  <p:slideViewPr>
    <p:cSldViewPr>
      <p:cViewPr varScale="1">
        <p:scale>
          <a:sx n="89" d="100"/>
          <a:sy n="89" d="100"/>
        </p:scale>
        <p:origin x="780" y="90"/>
      </p:cViewPr>
      <p:guideLst>
        <p:guide orient="horz" pos="1613"/>
        <p:guide pos="2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CA9B-DFD8-4B08-AB41-A02133EF455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jpe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e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368152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二分和哈希刷题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特训营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二分和哈希刷题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6852847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POJ3104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2CFAE06-CFB0-49E7-AF29-F991BCA86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53" y="1380455"/>
            <a:ext cx="65048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二分和哈希刷题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6852847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POJ3104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2088FF6-C58D-4B00-B96C-2DBFD20F8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78" y="1323314"/>
            <a:ext cx="6492270" cy="348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831195"/>
            <a:ext cx="6891295" cy="400974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POJ1840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474B245D-A0AA-48C3-97DB-328D65E0E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2" y="1257247"/>
            <a:ext cx="6315075" cy="358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831195"/>
            <a:ext cx="6891295" cy="400974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POJ1840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010FE5C-0FE3-4DB4-9D47-6A3F16D88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00" y="1604650"/>
            <a:ext cx="6420799" cy="20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5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831195"/>
            <a:ext cx="6891295" cy="400974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POJ2002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FF4C3E6-660A-4982-A3BB-0D061FC1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74" y="1532495"/>
            <a:ext cx="6361778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831195"/>
            <a:ext cx="6891295" cy="400974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POJ2002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4671C40-C543-43CE-B23D-19EE5C155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05" y="1667465"/>
            <a:ext cx="629979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1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831195"/>
            <a:ext cx="6891295" cy="400974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POJ2002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6E2927D-2CF6-44CB-BE7C-889335D08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53" y="1604962"/>
            <a:ext cx="6420799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2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831195"/>
            <a:ext cx="6891295" cy="400974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POJ2002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E7E36A24-B1F6-4EF5-AAAE-7FC1025D4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31" y="2595389"/>
            <a:ext cx="2755103" cy="232404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E86E0AC-09A1-4CD3-B59E-97E656A4E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25" y="3307687"/>
            <a:ext cx="2162175" cy="4095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4D0E634-5FDA-4CF7-B077-AD8A70F27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6" y="1347614"/>
            <a:ext cx="6420799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2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797114"/>
            <a:ext cx="6891295" cy="400974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POJ2002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DB3A4603-ECDA-48C4-9138-5860D8389507}"/>
              </a:ext>
            </a:extLst>
          </p:cNvPr>
          <p:cNvSpPr/>
          <p:nvPr/>
        </p:nvSpPr>
        <p:spPr>
          <a:xfrm>
            <a:off x="1827234" y="1423089"/>
            <a:ext cx="56970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/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解题思路：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把输入数据放入哈希表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根据两个点（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x1,y1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,(x2,y2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），得到另外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个点（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x3,y3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,(x4,y4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），在哈希表中查找是否存在，如果存在，计数；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根据两个点（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x1,y1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,(x2,y2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），得到另外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个点（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x5,y5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,(x6,y6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），在哈希表中查找是否存在，如果存在，计数；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计数时每个正方形计数了两次，所以答案除以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。因为根据两个点（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x3,y3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,(x4,y4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），也可以得到另外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个点（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x1,y1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,(x2,y2</a:t>
            </a:r>
            <a:r>
              <a:rPr lang="zh-CN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7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2"/>
          <p:cNvGrpSpPr/>
          <p:nvPr/>
        </p:nvGrpSpPr>
        <p:grpSpPr bwMode="auto">
          <a:xfrm>
            <a:off x="827584" y="943423"/>
            <a:ext cx="6537720" cy="3644551"/>
            <a:chOff x="3474523" y="2537284"/>
            <a:chExt cx="10710472" cy="2343077"/>
          </a:xfrm>
        </p:grpSpPr>
        <p:sp>
          <p:nvSpPr>
            <p:cNvPr id="8" name="矩形 7"/>
            <p:cNvSpPr/>
            <p:nvPr/>
          </p:nvSpPr>
          <p:spPr>
            <a:xfrm>
              <a:off x="3869451" y="2723802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37284"/>
              <a:ext cx="2542508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1022052" y="987574"/>
            <a:ext cx="160573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11" name="矩形 75">
            <a:extLst>
              <a:ext uri="{FF2B5EF4-FFF2-40B4-BE49-F238E27FC236}">
                <a16:creationId xmlns:a16="http://schemas.microsoft.com/office/drawing/2014/main" id="{C3426F3A-41D5-4309-B36A-2DE2DF534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590" y="1561922"/>
            <a:ext cx="4495610" cy="277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POJ3258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POJ1759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POJ3104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POJ1840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二分和哈希刷题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28705" y="1070762"/>
            <a:ext cx="6891295" cy="354947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本次课内容</a:t>
              </a:r>
            </a:p>
          </p:txBody>
        </p:sp>
      </p:grpSp>
      <p:sp>
        <p:nvSpPr>
          <p:cNvPr id="11" name="矩形 75"/>
          <p:cNvSpPr>
            <a:spLocks noChangeArrowheads="1"/>
          </p:cNvSpPr>
          <p:nvPr/>
        </p:nvSpPr>
        <p:spPr bwMode="auto">
          <a:xfrm>
            <a:off x="2057590" y="1651222"/>
            <a:ext cx="4495610" cy="277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POJ3258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POJ1759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POJ3104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POJ1840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二分和哈希刷题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6852847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POJ3258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81ED714-3826-491B-BABE-845D85F45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96" y="1325066"/>
            <a:ext cx="6499268" cy="3482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二分和哈希刷题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6852847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POJ3258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AB3DF0E0-82C2-4D82-87E5-8229AFC10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3" y="1325066"/>
            <a:ext cx="6463700" cy="34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2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二分和哈希刷题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6852847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POJ3258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5AE6E98-F4F9-46FA-9C11-D1D9D29EB1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2"/>
          <a:stretch/>
        </p:blipFill>
        <p:spPr>
          <a:xfrm>
            <a:off x="1319555" y="1325066"/>
            <a:ext cx="6420798" cy="34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二分和哈希刷题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6852847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POJ1759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800517AB-8E65-4651-9F8A-63311150F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33" y="1364454"/>
            <a:ext cx="5358399" cy="34434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1127033-E988-4F68-BAA6-F47CFE7B2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09" y="771550"/>
            <a:ext cx="22002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3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二分和哈希刷题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6852847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POJ1759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509AA5C-CA3C-4902-8BA7-7BC8471E7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19" y="1639554"/>
            <a:ext cx="6556128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1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二分和哈希刷题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6852847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POJ1759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09E08C1-AF5D-4CBF-89A4-36286B364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562061"/>
            <a:ext cx="61722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二分和哈希刷题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6852847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POJ3104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9251012-B0A0-461E-9E57-ADD2D475B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22" y="1313027"/>
            <a:ext cx="6535425" cy="349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0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bddc5c1-5456-4d04-9dae-7c8ff6c609a4}"/>
</p:tagLst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289</Words>
  <Application>Microsoft Office PowerPoint</Application>
  <PresentationFormat>全屏显示(16:9)</PresentationFormat>
  <Paragraphs>72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Adobe 仿宋 Std R</vt:lpstr>
      <vt:lpstr>等线</vt:lpstr>
      <vt:lpstr>微软雅黑</vt:lpstr>
      <vt:lpstr>Arial</vt:lpstr>
      <vt:lpstr>Calibri</vt:lpstr>
      <vt:lpstr>Times New Roman</vt:lpstr>
      <vt:lpstr>Office 主题​​</vt:lpstr>
      <vt:lpstr>二分和哈希刷题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祁 全</cp:lastModifiedBy>
  <cp:revision>847</cp:revision>
  <dcterms:created xsi:type="dcterms:W3CDTF">2018-04-19T15:31:00Z</dcterms:created>
  <dcterms:modified xsi:type="dcterms:W3CDTF">2019-04-21T13:11:45Z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