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6" r:id="rId2"/>
    <p:sldId id="582" r:id="rId3"/>
    <p:sldId id="580" r:id="rId4"/>
    <p:sldId id="767" r:id="rId5"/>
    <p:sldId id="756" r:id="rId6"/>
    <p:sldId id="773" r:id="rId7"/>
    <p:sldId id="774" r:id="rId8"/>
    <p:sldId id="775" r:id="rId9"/>
    <p:sldId id="768" r:id="rId10"/>
    <p:sldId id="769" r:id="rId11"/>
    <p:sldId id="770" r:id="rId12"/>
    <p:sldId id="771" r:id="rId13"/>
    <p:sldId id="772" r:id="rId14"/>
    <p:sldId id="765" r:id="rId15"/>
    <p:sldId id="766" r:id="rId16"/>
    <p:sldId id="483" r:id="rId17"/>
  </p:sldIdLst>
  <p:sldSz cx="9144000" cy="5143500" type="screen16x9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cm.sdut.edu.cn/onlinejudge2/index.php/Home/Index/problemdetail/pid/3374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平衡二叉树刷题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POJ1442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8EF6386-C81B-490F-BA22-7E3F6E909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571941"/>
            <a:ext cx="5591175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35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POJ1442</a:t>
              </a: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B5C60477-71A4-423E-B77E-82E083CB98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3" y="1572859"/>
            <a:ext cx="632460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71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POJ1442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6D3125F2-2576-4393-B09C-3E0BB24A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727" y="1408956"/>
            <a:ext cx="5934075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90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POJ1442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3E3BADDF-7D5D-4658-9E6C-8B875B1BBF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545006"/>
            <a:ext cx="3124200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89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POJ2418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620E1AA2-C9A5-41E1-937D-718C02132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781" y="1412351"/>
            <a:ext cx="6464571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22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POJ2418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947EA152-ADBC-4C05-BA91-71AA2E9C3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58" y="1454235"/>
            <a:ext cx="6474613" cy="153352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BC774DBE-1AD1-4CCC-A494-08357D9FFD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438" y="3093255"/>
            <a:ext cx="6116905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25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87574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 dirty="0"/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36B8AA90-D235-4F9E-AF6D-513D45170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099" y="1831140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SDUTOJ3374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POJ3481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POJ1442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92099" y="1831140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SDUTOJ3374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POJ3481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POJ1442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SDUTOJ3374</a:t>
              </a:r>
            </a:p>
          </p:txBody>
        </p:sp>
      </p:grpSp>
      <p:sp>
        <p:nvSpPr>
          <p:cNvPr id="2" name="矩形 1">
            <a:extLst>
              <a:ext uri="{FF2B5EF4-FFF2-40B4-BE49-F238E27FC236}">
                <a16:creationId xmlns:a16="http://schemas.microsoft.com/office/drawing/2014/main" id="{A78129BA-F277-4367-A2AE-9F1D68F5BF8C}"/>
              </a:ext>
            </a:extLst>
          </p:cNvPr>
          <p:cNvSpPr/>
          <p:nvPr/>
        </p:nvSpPr>
        <p:spPr>
          <a:xfrm>
            <a:off x="1241935" y="1350727"/>
            <a:ext cx="7087419" cy="3598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/>
            <a:r>
              <a:rPr lang="zh-CN" altLang="zh-CN" sz="1600" b="1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描</a:t>
            </a:r>
            <a:r>
              <a:rPr lang="zh-CN" altLang="en-US" sz="1600" b="1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述</a:t>
            </a:r>
            <a:r>
              <a:rPr lang="zh-CN" altLang="zh-CN" b="1" kern="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（</a:t>
            </a:r>
            <a:r>
              <a:rPr lang="en-US" altLang="zh-CN" sz="1200" u="sng" kern="100" dirty="0">
                <a:solidFill>
                  <a:srgbClr val="FFC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https://acm.sdut.edu.cn/onlinejudge2/index.php/Home/Index/problemdetail/pid/3374.html</a:t>
            </a:r>
            <a:r>
              <a:rPr lang="zh-CN" altLang="zh-CN" b="1" kern="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）</a:t>
            </a:r>
            <a:endParaRPr lang="zh-CN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6700">
              <a:lnSpc>
                <a:spcPct val="120000"/>
              </a:lnSpc>
            </a:pPr>
            <a:r>
              <a:rPr lang="zh-CN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根据给定的输入序列建立一棵平衡二叉树，求出建立的平衡二叉树的树根。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7970">
              <a:lnSpc>
                <a:spcPct val="120000"/>
              </a:lnSpc>
            </a:pPr>
            <a:r>
              <a:rPr lang="zh-CN" altLang="zh-CN" sz="1600" b="1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输入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6700">
              <a:lnSpc>
                <a:spcPct val="120000"/>
              </a:lnSpc>
            </a:pPr>
            <a:r>
              <a:rPr lang="zh-CN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输入一组测试数据。数据的第</a:t>
            </a: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行给出一个正整数</a:t>
            </a: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N(n &lt;= 20)</a:t>
            </a:r>
            <a:r>
              <a:rPr lang="zh-CN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表示输入序列的元素个数；第</a:t>
            </a: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行给出</a:t>
            </a: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个正整数，按数据给定顺序建立平衡二叉树。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7970">
              <a:lnSpc>
                <a:spcPct val="120000"/>
              </a:lnSpc>
            </a:pPr>
            <a:r>
              <a:rPr lang="zh-CN" altLang="zh-CN" sz="1600" b="1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输出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6700">
              <a:lnSpc>
                <a:spcPct val="120000"/>
              </a:lnSpc>
            </a:pPr>
            <a:r>
              <a:rPr lang="zh-CN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输出平衡二叉树的树根。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7970">
              <a:lnSpc>
                <a:spcPct val="120000"/>
              </a:lnSpc>
            </a:pPr>
            <a:r>
              <a:rPr lang="zh-CN" altLang="zh-CN" sz="1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样本输入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6700">
              <a:lnSpc>
                <a:spcPct val="120000"/>
              </a:lnSpc>
            </a:pP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6700">
              <a:lnSpc>
                <a:spcPct val="120000"/>
              </a:lnSpc>
            </a:pP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88 70 61 96 120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7970">
              <a:lnSpc>
                <a:spcPct val="120000"/>
              </a:lnSpc>
            </a:pPr>
            <a:r>
              <a:rPr lang="zh-CN" altLang="zh-CN" sz="1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样本输出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indent="266700">
              <a:lnSpc>
                <a:spcPct val="120000"/>
              </a:lnSpc>
            </a:pP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endParaRPr lang="zh-CN" altLang="zh-CN" sz="16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SDUTOJ3374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DCD3181F-C6C3-4900-A020-5F19F5F7BC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577951"/>
            <a:ext cx="2007285" cy="901668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D508E740-1AA6-4CD0-AB62-4FFD137E92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663881"/>
            <a:ext cx="120967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03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POJ3481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EA2DA40F-8CFA-476C-ACE9-C700D1DEDA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462" y="1437823"/>
            <a:ext cx="6315075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45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POJ3481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03984FD2-FB16-4F27-A2A7-BD2C663B16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1604962"/>
            <a:ext cx="62865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95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POJ3481</a:t>
              </a: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1AD1CB08-E912-46F5-B943-571E49220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255" y="1685697"/>
            <a:ext cx="714375" cy="235267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ACD9BA62-D83A-4A5B-BB62-981495B4C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617" y="1707654"/>
            <a:ext cx="79057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53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POJ3481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F8B26D1-3CE6-42AD-813D-6358FBCE2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636" y="1800225"/>
            <a:ext cx="238125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58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平衡二叉树刷题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POJ1442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C26F0BD0-FF46-423D-B84D-5AD1449222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312" y="1490662"/>
            <a:ext cx="642937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11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226</Words>
  <Application>Microsoft Office PowerPoint</Application>
  <PresentationFormat>全屏显示(16:9)</PresentationFormat>
  <Paragraphs>67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平衡二叉树刷题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902</cp:revision>
  <dcterms:created xsi:type="dcterms:W3CDTF">2018-04-19T15:31:00Z</dcterms:created>
  <dcterms:modified xsi:type="dcterms:W3CDTF">2019-05-05T12:55:55Z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