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9"/>
  </p:notesMasterIdLst>
  <p:sldIdLst>
    <p:sldId id="286" r:id="rId2"/>
    <p:sldId id="582" r:id="rId3"/>
    <p:sldId id="580" r:id="rId4"/>
    <p:sldId id="583" r:id="rId5"/>
    <p:sldId id="584" r:id="rId6"/>
    <p:sldId id="587" r:id="rId7"/>
    <p:sldId id="588" r:id="rId8"/>
    <p:sldId id="589" r:id="rId9"/>
    <p:sldId id="585" r:id="rId10"/>
    <p:sldId id="590" r:id="rId11"/>
    <p:sldId id="591" r:id="rId12"/>
    <p:sldId id="592" r:id="rId13"/>
    <p:sldId id="593" r:id="rId14"/>
    <p:sldId id="586" r:id="rId15"/>
    <p:sldId id="594" r:id="rId16"/>
    <p:sldId id="595" r:id="rId17"/>
    <p:sldId id="483" r:id="rId18"/>
  </p:sldIdLst>
  <p:sldSz cx="9144000" cy="5143500" type="screen16x9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2019/5/11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插入冒泡排序刷题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93682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POJ2231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ABC813C-4F96-40A2-A986-5B41629376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2575" y="1580921"/>
            <a:ext cx="1181100" cy="23336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9D87977F-5702-4A9E-8750-7C756A3B3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281112"/>
            <a:ext cx="2895600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65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POJ2231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D1908CF-6DF1-4143-9B62-E6F4C562A5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888" y="1425323"/>
            <a:ext cx="6229350" cy="12287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39A5B001-7245-4156-8DD5-CC080EBBDF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5575" y="3099794"/>
            <a:ext cx="5895975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71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POJ2231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DFF505BD-43CB-4DE7-AF42-151C6DF1DE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4012" y="1347614"/>
            <a:ext cx="5895975" cy="1295400"/>
          </a:xfrm>
          <a:prstGeom prst="rect">
            <a:avLst/>
          </a:prstGeom>
        </p:spPr>
      </p:pic>
      <p:pic>
        <p:nvPicPr>
          <p:cNvPr id="2" name="图片 1">
            <a:extLst>
              <a:ext uri="{FF2B5EF4-FFF2-40B4-BE49-F238E27FC236}">
                <a16:creationId xmlns:a16="http://schemas.microsoft.com/office/drawing/2014/main" id="{B2BCB759-343C-4A1F-ABE7-26DE41F3A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367" y="2643758"/>
            <a:ext cx="6580952" cy="2523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37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POJ2231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C425E183-5081-45A5-B293-447F7A1EB0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851670"/>
            <a:ext cx="38862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964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POJ1007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60D697F-6442-47D5-A9B3-8EB1BA29E4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1605" y="1545006"/>
            <a:ext cx="6848475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944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POJ1007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C4EBCBD6-F3F7-4EA1-86BB-528D2F76D9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555" y="1325066"/>
            <a:ext cx="6886575" cy="155257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7BDCF5A7-BC75-4AED-8954-8C6658F6A0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842" y="2747474"/>
            <a:ext cx="1314450" cy="203835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EC708594-4D9F-4B00-9A7B-7739FBE1E86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8109" y="2747474"/>
            <a:ext cx="1333500" cy="176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70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POJ1007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10CC550-70CC-4199-894C-00E36AB95B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568096"/>
            <a:ext cx="6858000" cy="2809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986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 dirty="0"/>
          </a:p>
        </p:txBody>
      </p:sp>
      <p:sp>
        <p:nvSpPr>
          <p:cNvPr id="11" name="矩形 75">
            <a:extLst>
              <a:ext uri="{FF2B5EF4-FFF2-40B4-BE49-F238E27FC236}">
                <a16:creationId xmlns:a16="http://schemas.microsoft.com/office/drawing/2014/main" id="{F80EB4E0-6DFE-41CD-94AA-CFD7B79D8C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POJ2231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POJ2487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POJ2231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POJ1007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6B07501-E6FE-4425-A871-D740969C0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255" y="1425653"/>
            <a:ext cx="6838950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84EC7A1-3998-4B53-956E-C5B0FD370C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99"/>
          <a:stretch/>
        </p:blipFill>
        <p:spPr>
          <a:xfrm>
            <a:off x="1888786" y="1658644"/>
            <a:ext cx="2266950" cy="249728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44F80EB-EC55-4C05-BD18-46D80E271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16" y="1720848"/>
            <a:ext cx="23050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0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7685837-E9CF-49D5-AEFF-FD28C6492E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542" y="1467671"/>
            <a:ext cx="6810375" cy="2867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092C6D7-F289-43AC-A531-EF0E8C9A6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80" y="1622877"/>
            <a:ext cx="6867525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1857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POJ2487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AB95893-899D-4C48-B0FE-D3682E91E9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22"/>
          <a:stretch/>
        </p:blipFill>
        <p:spPr>
          <a:xfrm>
            <a:off x="2798348" y="1502590"/>
            <a:ext cx="1352550" cy="2038473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CBA0EE78-3D3F-49DB-A97A-E6FA966C49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5843" y="1502590"/>
            <a:ext cx="108585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569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POJ2487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271D2C5-27BF-4B28-A335-195F76277C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017" y="1771650"/>
            <a:ext cx="6067425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16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POJ2231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442A706-57B2-42D8-B9DA-DAE4FE27612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8730" y="1378325"/>
            <a:ext cx="6858000" cy="3324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1130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116</Words>
  <Application>Microsoft Office PowerPoint</Application>
  <PresentationFormat>全屏显示(16:9)</PresentationFormat>
  <Paragraphs>59</Paragraphs>
  <Slides>17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4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插入冒泡排序刷题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924</cp:revision>
  <dcterms:created xsi:type="dcterms:W3CDTF">2018-04-19T15:31:00Z</dcterms:created>
  <dcterms:modified xsi:type="dcterms:W3CDTF">2019-05-11T14:14:55Z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