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6" r:id="rId2"/>
    <p:sldId id="582" r:id="rId3"/>
    <p:sldId id="580" r:id="rId4"/>
    <p:sldId id="583" r:id="rId5"/>
    <p:sldId id="597" r:id="rId6"/>
    <p:sldId id="584" r:id="rId7"/>
    <p:sldId id="598" r:id="rId8"/>
    <p:sldId id="599" r:id="rId9"/>
    <p:sldId id="600" r:id="rId10"/>
    <p:sldId id="601" r:id="rId11"/>
    <p:sldId id="602" r:id="rId12"/>
    <p:sldId id="603" r:id="rId13"/>
    <p:sldId id="604" r:id="rId14"/>
    <p:sldId id="605" r:id="rId15"/>
    <p:sldId id="606" r:id="rId16"/>
    <p:sldId id="483" r:id="rId17"/>
  </p:sldIdLst>
  <p:sldSz cx="9144000" cy="5143500" type="screen16x9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选择</a:t>
            </a:r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/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堆排序刷题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HDU1425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E2F38A73-61F6-4570-A656-3B0E609120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886550"/>
            <a:ext cx="6381750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87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HDU1425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87EF8564-CCF8-465E-A065-B1AAE2814C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13" y="1637801"/>
            <a:ext cx="1381125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82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POJ2833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AE32F18-D599-43FE-A3C3-46D62998D1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899" y="1347614"/>
            <a:ext cx="6867525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5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POJ2833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9D75943-C4A9-44D9-BD82-0F5835D6F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688" y="1713105"/>
            <a:ext cx="341947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53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POJ2833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798D5CBF-0695-4488-A582-D3B85BD785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805" y="1658644"/>
            <a:ext cx="565785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69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POJ2833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0628DA2-78BE-4EEB-85CC-FEC4858C9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872262"/>
            <a:ext cx="665797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23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87574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 dirty="0"/>
          </a:p>
        </p:txBody>
      </p:sp>
      <p:sp>
        <p:nvSpPr>
          <p:cNvPr id="11" name="矩形 75">
            <a:extLst>
              <a:ext uri="{FF2B5EF4-FFF2-40B4-BE49-F238E27FC236}">
                <a16:creationId xmlns:a16="http://schemas.microsoft.com/office/drawing/2014/main" id="{010BBB00-ECF7-4A73-AAA1-07B910F9A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514" y="1753392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POJ2388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POJ3253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HDU1425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POJ2833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80514" y="1753392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POJ2388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POJ3253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HDU1425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POJ2833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POJ2388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06B07501-E6FE-4425-A871-D740969C0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255" y="1425653"/>
            <a:ext cx="6838950" cy="331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POJ2388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84EC7A1-3998-4B53-956E-C5B0FD370C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99"/>
          <a:stretch/>
        </p:blipFill>
        <p:spPr>
          <a:xfrm>
            <a:off x="1888786" y="1658644"/>
            <a:ext cx="2266950" cy="249728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044F80EB-EC55-4C05-BD18-46D80E271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416" y="1720848"/>
            <a:ext cx="230505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0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POJ2388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E78D2BB6-EEFF-4A59-AADC-442554FDF1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175" y="1824732"/>
            <a:ext cx="4772025" cy="1762125"/>
          </a:xfrm>
          <a:prstGeom prst="rect">
            <a:avLst/>
          </a:prstGeom>
        </p:spPr>
      </p:pic>
      <p:sp>
        <p:nvSpPr>
          <p:cNvPr id="11" name="矩形 75">
            <a:extLst>
              <a:ext uri="{FF2B5EF4-FFF2-40B4-BE49-F238E27FC236}">
                <a16:creationId xmlns:a16="http://schemas.microsoft.com/office/drawing/2014/main" id="{12AB67F3-CE68-4E8F-B856-44427AD8E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0738" y="2379533"/>
            <a:ext cx="15076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选择排序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堆排序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快速排序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插入排序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2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POJ3253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65649364-204B-40EA-96EB-8ED0BD4F5F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843" y="1390350"/>
            <a:ext cx="685800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78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POJ3253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B3B2DAF9-55E0-4522-82B4-864A67D74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020" y="1545006"/>
            <a:ext cx="4333875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34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POJ3253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C706D75-F804-4574-AA5C-A4C41C9D2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358882"/>
            <a:ext cx="6543675" cy="348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83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堆排序刷题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HDU1425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0440A60B-A950-42C3-BC2A-1D9F27BA7F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943" y="1388053"/>
            <a:ext cx="6781800" cy="334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60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121</Words>
  <Application>Microsoft Office PowerPoint</Application>
  <PresentationFormat>全屏显示(16:9)</PresentationFormat>
  <Paragraphs>60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选择/堆排序刷题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967</cp:revision>
  <dcterms:created xsi:type="dcterms:W3CDTF">2018-04-19T15:31:00Z</dcterms:created>
  <dcterms:modified xsi:type="dcterms:W3CDTF">2019-05-26T12:56:28Z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