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vsd" ContentType="application/vnd.visio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7" r:id="rId2"/>
    <p:sldId id="281" r:id="rId3"/>
    <p:sldId id="272" r:id="rId4"/>
    <p:sldId id="258" r:id="rId5"/>
    <p:sldId id="259" r:id="rId6"/>
    <p:sldId id="271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78" r:id="rId15"/>
    <p:sldId id="268" r:id="rId16"/>
    <p:sldId id="269" r:id="rId17"/>
    <p:sldId id="270" r:id="rId18"/>
    <p:sldId id="279" r:id="rId19"/>
    <p:sldId id="280" r:id="rId20"/>
    <p:sldId id="273" r:id="rId21"/>
    <p:sldId id="275" r:id="rId22"/>
    <p:sldId id="274" r:id="rId23"/>
    <p:sldId id="282" r:id="rId24"/>
    <p:sldId id="277" r:id="rId2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-636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B26252-3C36-4F5D-927D-506D8BDC1E02}" type="datetimeFigureOut">
              <a:rPr lang="zh-CN" altLang="en-US" smtClean="0"/>
              <a:pPr/>
              <a:t>2017/6/28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5747B-DCCB-428A-966B-C5C31FA587E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363031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5747B-DCCB-428A-966B-C5C31FA587EE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158874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5747B-DCCB-428A-966B-C5C31FA587EE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806486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1EE4A-1A8A-4A4A-8F38-E325F9DFADC3}" type="datetimeFigureOut">
              <a:rPr lang="zh-CN" altLang="en-US" smtClean="0"/>
              <a:pPr/>
              <a:t>2017/6/28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26014-9227-4A99-B624-C1E3F3881B4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4120717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1EE4A-1A8A-4A4A-8F38-E325F9DFADC3}" type="datetimeFigureOut">
              <a:rPr lang="zh-CN" altLang="en-US" smtClean="0"/>
              <a:pPr/>
              <a:t>2017/6/28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26014-9227-4A99-B624-C1E3F3881B4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357378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1EE4A-1A8A-4A4A-8F38-E325F9DFADC3}" type="datetimeFigureOut">
              <a:rPr lang="zh-CN" altLang="en-US" smtClean="0"/>
              <a:pPr/>
              <a:t>2017/6/28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26014-9227-4A99-B624-C1E3F3881B4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4102964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1EE4A-1A8A-4A4A-8F38-E325F9DFADC3}" type="datetimeFigureOut">
              <a:rPr lang="zh-CN" altLang="en-US" smtClean="0"/>
              <a:pPr/>
              <a:t>2017/6/28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26014-9227-4A99-B624-C1E3F3881B4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568575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1EE4A-1A8A-4A4A-8F38-E325F9DFADC3}" type="datetimeFigureOut">
              <a:rPr lang="zh-CN" altLang="en-US" smtClean="0"/>
              <a:pPr/>
              <a:t>2017/6/28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26014-9227-4A99-B624-C1E3F3881B4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644143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1EE4A-1A8A-4A4A-8F38-E325F9DFADC3}" type="datetimeFigureOut">
              <a:rPr lang="zh-CN" altLang="en-US" smtClean="0"/>
              <a:pPr/>
              <a:t>2017/6/28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26014-9227-4A99-B624-C1E3F3881B4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4197335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1EE4A-1A8A-4A4A-8F38-E325F9DFADC3}" type="datetimeFigureOut">
              <a:rPr lang="zh-CN" altLang="en-US" smtClean="0"/>
              <a:pPr/>
              <a:t>2017/6/28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26014-9227-4A99-B624-C1E3F3881B4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622488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1EE4A-1A8A-4A4A-8F38-E325F9DFADC3}" type="datetimeFigureOut">
              <a:rPr lang="zh-CN" altLang="en-US" smtClean="0"/>
              <a:pPr/>
              <a:t>2017/6/28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26014-9227-4A99-B624-C1E3F3881B4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928253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1EE4A-1A8A-4A4A-8F38-E325F9DFADC3}" type="datetimeFigureOut">
              <a:rPr lang="zh-CN" altLang="en-US" smtClean="0"/>
              <a:pPr/>
              <a:t>2017/6/28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26014-9227-4A99-B624-C1E3F3881B4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320342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1EE4A-1A8A-4A4A-8F38-E325F9DFADC3}" type="datetimeFigureOut">
              <a:rPr lang="zh-CN" altLang="en-US" smtClean="0"/>
              <a:pPr/>
              <a:t>2017/6/28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26014-9227-4A99-B624-C1E3F3881B4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4270878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1EE4A-1A8A-4A4A-8F38-E325F9DFADC3}" type="datetimeFigureOut">
              <a:rPr lang="zh-CN" altLang="en-US" smtClean="0"/>
              <a:pPr/>
              <a:t>2017/6/28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26014-9227-4A99-B624-C1E3F3881B4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776941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1EE4A-1A8A-4A4A-8F38-E325F9DFADC3}" type="datetimeFigureOut">
              <a:rPr lang="zh-CN" altLang="en-US" smtClean="0"/>
              <a:pPr/>
              <a:t>2017/6/28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D26014-9227-4A99-B624-C1E3F3881B4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666447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Visio___1.vsd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Visio___2.vsd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接口字段校验</a:t>
            </a:r>
            <a:r>
              <a:rPr lang="zh-CN" altLang="en-US" dirty="0"/>
              <a:t>自动化</a:t>
            </a:r>
            <a:r>
              <a:rPr lang="zh-CN" altLang="en-US" dirty="0" smtClean="0"/>
              <a:t>测试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 smtClean="0"/>
              <a:t>王勋</a:t>
            </a:r>
            <a:r>
              <a:rPr lang="en-US" altLang="zh-CN" dirty="0" smtClean="0"/>
              <a:t>-</a:t>
            </a:r>
            <a:r>
              <a:rPr lang="zh-CN" altLang="en-US" dirty="0" smtClean="0"/>
              <a:t>测试技术部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3786999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/>
              <a:t>启动</a:t>
            </a:r>
            <a:r>
              <a:rPr lang="en-US" altLang="zh-CN" dirty="0" err="1"/>
              <a:t>jmeter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dirty="0"/>
              <a:t>把下列</a:t>
            </a:r>
            <a:r>
              <a:rPr lang="en-US" altLang="zh-CN" dirty="0"/>
              <a:t>jar</a:t>
            </a:r>
            <a:r>
              <a:rPr lang="zh-CN" altLang="zh-CN" dirty="0"/>
              <a:t>包放入到</a:t>
            </a:r>
            <a:r>
              <a:rPr lang="en-US" altLang="zh-CN" dirty="0"/>
              <a:t>apache-jmeter-3.1\lib\</a:t>
            </a:r>
            <a:r>
              <a:rPr lang="en-US" altLang="zh-CN" dirty="0" err="1"/>
              <a:t>ext</a:t>
            </a:r>
            <a:r>
              <a:rPr lang="zh-CN" altLang="zh-CN" dirty="0"/>
              <a:t>目录下，双击</a:t>
            </a:r>
            <a:r>
              <a:rPr lang="en-US" altLang="zh-CN" dirty="0"/>
              <a:t>bin</a:t>
            </a:r>
            <a:r>
              <a:rPr lang="zh-CN" altLang="zh-CN" dirty="0"/>
              <a:t>目录下的</a:t>
            </a:r>
            <a:r>
              <a:rPr lang="en-US" altLang="zh-CN" dirty="0"/>
              <a:t>jmeter.bat</a:t>
            </a:r>
            <a:r>
              <a:rPr lang="zh-CN" altLang="zh-CN" dirty="0"/>
              <a:t>文件启动</a:t>
            </a:r>
            <a:r>
              <a:rPr lang="en-US" altLang="zh-CN" dirty="0" err="1"/>
              <a:t>jmeter</a:t>
            </a:r>
            <a:r>
              <a:rPr lang="zh-CN" altLang="zh-CN" dirty="0"/>
              <a:t>。</a:t>
            </a:r>
          </a:p>
          <a:p>
            <a:endParaRPr lang="zh-CN" altLang="en-US" dirty="0"/>
          </a:p>
        </p:txBody>
      </p:sp>
      <p:pic>
        <p:nvPicPr>
          <p:cNvPr id="4" name="图片 3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199" y="2922270"/>
            <a:ext cx="8719819" cy="2767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224212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/>
              <a:t>编写</a:t>
            </a:r>
            <a:r>
              <a:rPr lang="en-US" altLang="zh-CN" dirty="0" err="1"/>
              <a:t>jmeter</a:t>
            </a:r>
            <a:r>
              <a:rPr lang="zh-CN" altLang="zh-CN" dirty="0"/>
              <a:t>脚本并运行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dirty="0"/>
              <a:t>打开函数助手，依次选择</a:t>
            </a:r>
            <a:r>
              <a:rPr lang="en-US" altLang="zh-CN" dirty="0"/>
              <a:t>__</a:t>
            </a:r>
            <a:r>
              <a:rPr lang="en-US" altLang="zh-CN" dirty="0" err="1"/>
              <a:t>iflytekTestBoundary</a:t>
            </a:r>
            <a:r>
              <a:rPr lang="zh-CN" altLang="zh-CN" dirty="0"/>
              <a:t>、</a:t>
            </a:r>
            <a:r>
              <a:rPr lang="en-US" altLang="zh-CN" dirty="0"/>
              <a:t>__ </a:t>
            </a:r>
            <a:r>
              <a:rPr lang="en-US" altLang="zh-CN" dirty="0" err="1"/>
              <a:t>iflytekTestSpecailStr</a:t>
            </a:r>
            <a:r>
              <a:rPr lang="zh-CN" altLang="zh-CN" dirty="0"/>
              <a:t>、</a:t>
            </a:r>
            <a:r>
              <a:rPr lang="en-US" altLang="zh-CN" dirty="0"/>
              <a:t>__ </a:t>
            </a:r>
            <a:r>
              <a:rPr lang="en-US" altLang="zh-CN" dirty="0" err="1"/>
              <a:t>iflytekTestValidity</a:t>
            </a:r>
            <a:r>
              <a:rPr lang="zh-CN" altLang="zh-CN" dirty="0"/>
              <a:t>函数，输入接口校验脚本所在的</a:t>
            </a:r>
            <a:r>
              <a:rPr lang="en-US" altLang="zh-CN" dirty="0" err="1"/>
              <a:t>excelPath</a:t>
            </a:r>
            <a:r>
              <a:rPr lang="zh-CN" altLang="zh-CN" dirty="0"/>
              <a:t>和</a:t>
            </a:r>
            <a:r>
              <a:rPr lang="en-US" altLang="zh-CN" dirty="0" err="1"/>
              <a:t>sheetName</a:t>
            </a:r>
            <a:r>
              <a:rPr lang="zh-CN" altLang="zh-CN" dirty="0"/>
              <a:t>生成函数。</a:t>
            </a:r>
            <a:endParaRPr lang="zh-CN" altLang="en-US" dirty="0"/>
          </a:p>
        </p:txBody>
      </p:sp>
      <p:pic>
        <p:nvPicPr>
          <p:cNvPr id="4" name="图片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199" y="3092767"/>
            <a:ext cx="6530401" cy="3600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996392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/>
              <a:t>编写</a:t>
            </a:r>
            <a:r>
              <a:rPr lang="en-US" altLang="zh-CN" dirty="0" err="1"/>
              <a:t>jmeter</a:t>
            </a:r>
            <a:r>
              <a:rPr lang="zh-CN" altLang="zh-CN" dirty="0"/>
              <a:t>脚本并运行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dirty="0"/>
              <a:t>新建一个</a:t>
            </a:r>
            <a:r>
              <a:rPr lang="en-US" altLang="zh-CN" dirty="0" err="1"/>
              <a:t>BeanShell</a:t>
            </a:r>
            <a:r>
              <a:rPr lang="en-US" altLang="zh-CN" dirty="0"/>
              <a:t> Samper</a:t>
            </a:r>
            <a:r>
              <a:rPr lang="zh-CN" altLang="zh-CN" dirty="0"/>
              <a:t>，在脚本中调用对应方法。</a:t>
            </a:r>
          </a:p>
          <a:p>
            <a:endParaRPr lang="zh-CN" altLang="en-US" dirty="0"/>
          </a:p>
        </p:txBody>
      </p:sp>
      <p:pic>
        <p:nvPicPr>
          <p:cNvPr id="4" name="图片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2665730"/>
            <a:ext cx="10721864" cy="2122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031647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/>
              <a:t>编写</a:t>
            </a:r>
            <a:r>
              <a:rPr lang="en-US" altLang="zh-CN" dirty="0" err="1"/>
              <a:t>jmeter</a:t>
            </a:r>
            <a:r>
              <a:rPr lang="zh-CN" altLang="zh-CN" dirty="0"/>
              <a:t>脚本并运行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dirty="0"/>
              <a:t>在结果树中检查是否测试成功。</a:t>
            </a:r>
          </a:p>
          <a:p>
            <a:endParaRPr lang="zh-CN" altLang="en-US" dirty="0"/>
          </a:p>
        </p:txBody>
      </p:sp>
      <p:pic>
        <p:nvPicPr>
          <p:cNvPr id="4" name="图片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2383472"/>
            <a:ext cx="9235642" cy="3928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411187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 smtClean="0"/>
              <a:t>查看测试结果</a:t>
            </a:r>
            <a:endParaRPr lang="zh-CN" altLang="en-US" dirty="0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669053" y="1825625"/>
            <a:ext cx="6853893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/>
              <a:t>查看测试结果</a:t>
            </a:r>
            <a:endParaRPr lang="zh-CN" altLang="en-US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703656" y="1825625"/>
            <a:ext cx="6784687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29258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/>
              <a:t>查看测试结果</a:t>
            </a:r>
            <a:endParaRPr lang="zh-CN" altLang="en-US" dirty="0"/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684337" y="1825625"/>
            <a:ext cx="6823325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247768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/>
              <a:t>查看测试结果</a:t>
            </a:r>
            <a:endParaRPr lang="zh-CN" altLang="en-US" dirty="0"/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64998" y="1825625"/>
            <a:ext cx="9862003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489944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接口字段自动化校验原理</a:t>
            </a:r>
            <a:endParaRPr lang="zh-CN" altLang="en-US" dirty="0"/>
          </a:p>
        </p:txBody>
      </p:sp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4638675" y="1768475"/>
          <a:ext cx="4188802" cy="4768299"/>
        </p:xfrm>
        <a:graphic>
          <a:graphicData uri="http://schemas.openxmlformats.org/presentationml/2006/ole">
            <p:oleObj spid="_x0000_s1031" name="Visio" r:id="rId3" imgW="2914560" imgH="3318120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接口自动化校验流程</a:t>
            </a:r>
            <a:endParaRPr lang="zh-CN" altLang="en-US" dirty="0"/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4592638" y="1790700"/>
          <a:ext cx="4006239" cy="4366019"/>
        </p:xfrm>
        <a:graphic>
          <a:graphicData uri="http://schemas.openxmlformats.org/presentationml/2006/ole">
            <p:oleObj spid="_x0000_s33794" name="Visio" r:id="rId3" imgW="3004560" imgH="3274560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6962" y="1565031"/>
            <a:ext cx="10572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一个项目，几十个接口，几百个字段，几千个校验用例，如果让你全执行一遍，你是逃避还是面对呢？</a:t>
            </a:r>
            <a:endParaRPr lang="zh-CN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070838" y="3411415"/>
            <a:ext cx="3185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这个问题先</a:t>
            </a:r>
            <a:r>
              <a:rPr lang="zh-CN" altLang="en-US" dirty="0" smtClean="0"/>
              <a:t>放</a:t>
            </a:r>
            <a:r>
              <a:rPr lang="zh-CN" altLang="en-US" dirty="0" smtClean="0"/>
              <a:t>着</a:t>
            </a:r>
            <a:r>
              <a:rPr lang="zh-CN" altLang="en-US" dirty="0" smtClean="0"/>
              <a:t>，</a:t>
            </a:r>
            <a:r>
              <a:rPr lang="zh-CN" altLang="en-US" dirty="0" smtClean="0"/>
              <a:t>暂且不答。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测试工具箱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、一键获取</a:t>
            </a:r>
            <a:r>
              <a:rPr lang="en-US" altLang="zh-CN" dirty="0" err="1" smtClean="0"/>
              <a:t>mysql</a:t>
            </a:r>
            <a:r>
              <a:rPr lang="zh-CN" altLang="en-US" dirty="0" smtClean="0"/>
              <a:t>表信息</a:t>
            </a:r>
            <a:endParaRPr lang="en-US" altLang="zh-CN" dirty="0" smtClean="0"/>
          </a:p>
          <a:p>
            <a:r>
              <a:rPr lang="en-US" altLang="zh-CN" dirty="0" smtClean="0"/>
              <a:t>2</a:t>
            </a:r>
            <a:r>
              <a:rPr lang="zh-CN" altLang="en-US" dirty="0" smtClean="0"/>
              <a:t>、一键生成字段校验测试用例</a:t>
            </a:r>
            <a:endParaRPr lang="en-US" altLang="zh-CN" dirty="0" smtClean="0"/>
          </a:p>
          <a:p>
            <a:r>
              <a:rPr lang="en-US" altLang="zh-CN" dirty="0" smtClean="0"/>
              <a:t>3</a:t>
            </a:r>
            <a:r>
              <a:rPr lang="zh-CN" altLang="en-US" dirty="0" smtClean="0"/>
              <a:t>、一键接口字段自动化校验</a:t>
            </a:r>
            <a:endParaRPr lang="en-US" altLang="zh-CN" dirty="0" smtClean="0"/>
          </a:p>
          <a:p>
            <a:r>
              <a:rPr lang="en-US" altLang="zh-CN" dirty="0" smtClean="0"/>
              <a:t>4</a:t>
            </a:r>
            <a:r>
              <a:rPr lang="zh-CN" altLang="en-US" dirty="0" smtClean="0"/>
              <a:t>、一键部署</a:t>
            </a:r>
            <a:endParaRPr lang="en-US" altLang="zh-CN" dirty="0" smtClean="0"/>
          </a:p>
          <a:p>
            <a:r>
              <a:rPr lang="en-US" altLang="zh-CN" dirty="0" smtClean="0"/>
              <a:t>5</a:t>
            </a:r>
            <a:r>
              <a:rPr lang="zh-CN" altLang="en-US" dirty="0" smtClean="0"/>
              <a:t>、大数据相关组件应用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2379458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测试</a:t>
            </a:r>
            <a:r>
              <a:rPr lang="zh-CN" altLang="en-US" dirty="0" smtClean="0"/>
              <a:t>工具箱</a:t>
            </a:r>
            <a:r>
              <a:rPr lang="en-US" altLang="zh-CN" dirty="0" smtClean="0"/>
              <a:t>-</a:t>
            </a:r>
            <a:r>
              <a:rPr lang="zh-CN" altLang="en-US" dirty="0" smtClean="0"/>
              <a:t>接口字段校验</a:t>
            </a:r>
            <a:endParaRPr lang="zh-CN" alt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03591"/>
            <a:ext cx="5801784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14382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测试工具箱</a:t>
            </a:r>
            <a:r>
              <a:rPr lang="en-US" altLang="zh-CN" dirty="0" smtClean="0"/>
              <a:t>-</a:t>
            </a:r>
            <a:r>
              <a:rPr lang="zh-CN" altLang="en-US" dirty="0" smtClean="0"/>
              <a:t>关于我们</a:t>
            </a:r>
            <a:endParaRPr lang="zh-CN" alt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0688"/>
            <a:ext cx="5801784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08172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6962" y="1565031"/>
            <a:ext cx="10572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一个项目，几十个接口，几百个字段，几千个校验用例，如果让你全执行一遍，你是逃避还是面对呢？</a:t>
            </a:r>
            <a:endParaRPr lang="zh-CN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771901" y="3701562"/>
            <a:ext cx="5955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这个问题无须回答，我相信大家心中肯定已经有了答案。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503364" y="2038121"/>
            <a:ext cx="357020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6600" dirty="0" smtClean="0"/>
              <a:t>提问时间</a:t>
            </a:r>
            <a:endParaRPr lang="zh-CN" altLang="en-US" sz="6600" dirty="0"/>
          </a:p>
        </p:txBody>
      </p:sp>
      <p:sp>
        <p:nvSpPr>
          <p:cNvPr id="3" name="文本框 2"/>
          <p:cNvSpPr txBox="1"/>
          <p:nvPr/>
        </p:nvSpPr>
        <p:spPr>
          <a:xfrm>
            <a:off x="4683174" y="4032174"/>
            <a:ext cx="12105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4000" dirty="0" smtClean="0"/>
              <a:t>谢谢</a:t>
            </a:r>
            <a:endParaRPr lang="zh-CN" alt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405680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接口字段校验需校验哪些内容？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、边界</a:t>
            </a:r>
            <a:endParaRPr lang="en-US" altLang="zh-CN" dirty="0" smtClean="0"/>
          </a:p>
          <a:p>
            <a:r>
              <a:rPr lang="en-US" altLang="zh-CN" dirty="0" smtClean="0"/>
              <a:t>2</a:t>
            </a:r>
            <a:r>
              <a:rPr lang="zh-CN" altLang="en-US" dirty="0" smtClean="0"/>
              <a:t>、特殊字符</a:t>
            </a:r>
            <a:endParaRPr lang="en-US" altLang="zh-CN" dirty="0" smtClean="0"/>
          </a:p>
          <a:p>
            <a:r>
              <a:rPr lang="en-US" altLang="zh-CN" dirty="0" smtClean="0"/>
              <a:t>3</a:t>
            </a:r>
            <a:r>
              <a:rPr lang="zh-CN" altLang="en-US" dirty="0" smtClean="0"/>
              <a:t>、有效性</a:t>
            </a:r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3616657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怎么做接口字段校验？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、工具依次调接口去校验</a:t>
            </a:r>
            <a:endParaRPr lang="en-US" altLang="zh-CN" dirty="0" smtClean="0"/>
          </a:p>
          <a:p>
            <a:r>
              <a:rPr lang="en-US" altLang="zh-CN" dirty="0" smtClean="0"/>
              <a:t>2</a:t>
            </a:r>
            <a:r>
              <a:rPr lang="zh-CN" altLang="en-US" dirty="0" smtClean="0"/>
              <a:t>、直接写代码去做校验</a:t>
            </a:r>
            <a:endParaRPr lang="en-US" altLang="zh-CN" dirty="0" smtClean="0"/>
          </a:p>
          <a:p>
            <a:r>
              <a:rPr lang="en-US" altLang="zh-CN" dirty="0" smtClean="0"/>
              <a:t>3</a:t>
            </a:r>
            <a:r>
              <a:rPr lang="zh-CN" altLang="en-US" dirty="0" smtClean="0"/>
              <a:t>、封装一些方法实现自动化校验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2615900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阅读接口文档</a:t>
            </a:r>
            <a:endParaRPr lang="zh-CN" altLang="en-US" dirty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dirty="0" smtClean="0"/>
          </a:p>
          <a:p>
            <a:endParaRPr lang="zh-CN" altLang="en-US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2988" y="1690688"/>
            <a:ext cx="7404386" cy="391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47982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整理需求</a:t>
            </a:r>
            <a:endParaRPr lang="zh-CN" altLang="en-US" dirty="0"/>
          </a:p>
        </p:txBody>
      </p:sp>
      <p:pic>
        <p:nvPicPr>
          <p:cNvPr id="9" name="内容占位符 8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199" y="1580242"/>
            <a:ext cx="10501439" cy="1680751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838199" y="4373696"/>
            <a:ext cx="4339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如果让你来设计用例，需要多少时间呢？</a:t>
            </a:r>
            <a:endParaRPr lang="zh-CN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31985" y="5292969"/>
            <a:ext cx="45704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几分钟？几十分钟？不，其实只要几秒钟。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1962935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几秒钟生成的</a:t>
            </a:r>
            <a:r>
              <a:rPr lang="zh-CN" altLang="zh-CN" dirty="0" smtClean="0"/>
              <a:t>测试用例</a:t>
            </a:r>
            <a:endParaRPr lang="zh-CN" altLang="en-US" dirty="0"/>
          </a:p>
        </p:txBody>
      </p:sp>
      <p:pic>
        <p:nvPicPr>
          <p:cNvPr id="4" name="内容占位符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38200" y="1690688"/>
            <a:ext cx="6758354" cy="4128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8126007" y="2705854"/>
            <a:ext cx="34991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如果让你把用例全执行一次，你会写多少个脚本呢？</a:t>
            </a:r>
            <a:endParaRPr lang="zh-CN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080131" y="3851029"/>
            <a:ext cx="3281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十几个？几十个？不，</a:t>
            </a:r>
            <a:r>
              <a:rPr lang="en-US" altLang="zh-CN" dirty="0" smtClean="0"/>
              <a:t>4</a:t>
            </a:r>
            <a:r>
              <a:rPr lang="zh-CN" altLang="en-US" dirty="0" smtClean="0"/>
              <a:t>个足以。且是用</a:t>
            </a:r>
            <a:r>
              <a:rPr lang="en-US" altLang="zh-CN" dirty="0" smtClean="0"/>
              <a:t>excel</a:t>
            </a:r>
            <a:r>
              <a:rPr lang="zh-CN" altLang="en-US" dirty="0" smtClean="0"/>
              <a:t>编写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2153815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/>
              <a:t>接口字段校验脚本编写</a:t>
            </a:r>
            <a:endParaRPr lang="zh-CN" altLang="en-US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20615" y="2045383"/>
            <a:ext cx="10515600" cy="2962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993531" y="5503985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这个脚本该怎么执行呢？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2641915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b="1" dirty="0"/>
              <a:t>名词</a:t>
            </a:r>
            <a:r>
              <a:rPr lang="zh-CN" altLang="zh-CN" b="1" dirty="0" smtClean="0"/>
              <a:t>解释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altLang="zh-CN" dirty="0" err="1"/>
              <a:t>ifCheckValidity</a:t>
            </a:r>
            <a:r>
              <a:rPr lang="zh-CN" altLang="zh-CN" dirty="0"/>
              <a:t>：是否执行有效性校验测试，为</a:t>
            </a:r>
            <a:r>
              <a:rPr lang="en-US" altLang="zh-CN" dirty="0"/>
              <a:t>YES</a:t>
            </a:r>
            <a:r>
              <a:rPr lang="zh-CN" altLang="zh-CN" dirty="0"/>
              <a:t>则执行，为</a:t>
            </a:r>
            <a:r>
              <a:rPr lang="en-US" altLang="zh-CN" dirty="0"/>
              <a:t>NO</a:t>
            </a:r>
            <a:r>
              <a:rPr lang="zh-CN" altLang="zh-CN" dirty="0"/>
              <a:t>则不执行。</a:t>
            </a:r>
          </a:p>
          <a:p>
            <a:r>
              <a:rPr lang="en-US" altLang="zh-CN" dirty="0" err="1"/>
              <a:t>ifCheckSpecial</a:t>
            </a:r>
            <a:r>
              <a:rPr lang="zh-CN" altLang="zh-CN" dirty="0"/>
              <a:t>：是否执行特殊字符校验测试，为</a:t>
            </a:r>
            <a:r>
              <a:rPr lang="en-US" altLang="zh-CN" dirty="0"/>
              <a:t>YES</a:t>
            </a:r>
            <a:r>
              <a:rPr lang="zh-CN" altLang="zh-CN" dirty="0"/>
              <a:t>则执行，为</a:t>
            </a:r>
            <a:r>
              <a:rPr lang="en-US" altLang="zh-CN" dirty="0"/>
              <a:t>NO</a:t>
            </a:r>
            <a:r>
              <a:rPr lang="zh-CN" altLang="zh-CN" dirty="0"/>
              <a:t>则不执行。</a:t>
            </a:r>
          </a:p>
          <a:p>
            <a:r>
              <a:rPr lang="en-US" altLang="zh-CN" dirty="0" err="1"/>
              <a:t>ifCheckBoundary</a:t>
            </a:r>
            <a:r>
              <a:rPr lang="zh-CN" altLang="zh-CN" dirty="0"/>
              <a:t>：是否执行边界校验测试，为</a:t>
            </a:r>
            <a:r>
              <a:rPr lang="en-US" altLang="zh-CN" dirty="0"/>
              <a:t>YES</a:t>
            </a:r>
            <a:r>
              <a:rPr lang="zh-CN" altLang="zh-CN" dirty="0"/>
              <a:t>则执行，为</a:t>
            </a:r>
            <a:r>
              <a:rPr lang="en-US" altLang="zh-CN" dirty="0"/>
              <a:t>NO</a:t>
            </a:r>
            <a:r>
              <a:rPr lang="zh-CN" altLang="zh-CN" dirty="0"/>
              <a:t>则不执行。</a:t>
            </a:r>
          </a:p>
          <a:p>
            <a:r>
              <a:rPr lang="en-US" altLang="zh-CN" dirty="0"/>
              <a:t>name</a:t>
            </a:r>
            <a:r>
              <a:rPr lang="zh-CN" altLang="zh-CN" dirty="0"/>
              <a:t>：只做显示，区分用例名称，便于编辑。</a:t>
            </a:r>
          </a:p>
          <a:p>
            <a:r>
              <a:rPr lang="en-US" altLang="zh-CN" dirty="0" err="1"/>
              <a:t>url</a:t>
            </a:r>
            <a:r>
              <a:rPr lang="zh-CN" altLang="zh-CN" dirty="0"/>
              <a:t>：请求的地址。</a:t>
            </a:r>
          </a:p>
          <a:p>
            <a:r>
              <a:rPr lang="en-US" altLang="zh-CN" dirty="0"/>
              <a:t>method</a:t>
            </a:r>
            <a:r>
              <a:rPr lang="zh-CN" altLang="zh-CN" dirty="0"/>
              <a:t>：请求方法，支持</a:t>
            </a:r>
            <a:r>
              <a:rPr lang="en-US" altLang="zh-CN" dirty="0"/>
              <a:t>post</a:t>
            </a:r>
            <a:r>
              <a:rPr lang="zh-CN" altLang="zh-CN" dirty="0"/>
              <a:t>和</a:t>
            </a:r>
            <a:r>
              <a:rPr lang="en-US" altLang="zh-CN" dirty="0"/>
              <a:t>get</a:t>
            </a:r>
            <a:r>
              <a:rPr lang="zh-CN" altLang="zh-CN" dirty="0"/>
              <a:t>两种方法。</a:t>
            </a:r>
          </a:p>
          <a:p>
            <a:r>
              <a:rPr lang="en-US" altLang="zh-CN" dirty="0"/>
              <a:t>headers</a:t>
            </a:r>
            <a:r>
              <a:rPr lang="zh-CN" altLang="zh-CN" dirty="0"/>
              <a:t>：请求头，多个参数以</a:t>
            </a:r>
            <a:r>
              <a:rPr lang="en-US" altLang="zh-CN" dirty="0"/>
              <a:t>&amp;</a:t>
            </a:r>
            <a:r>
              <a:rPr lang="zh-CN" altLang="zh-CN" dirty="0"/>
              <a:t>分割。</a:t>
            </a:r>
          </a:p>
          <a:p>
            <a:r>
              <a:rPr lang="en-US" altLang="zh-CN" dirty="0" err="1"/>
              <a:t>params</a:t>
            </a:r>
            <a:r>
              <a:rPr lang="zh-CN" altLang="zh-CN" dirty="0"/>
              <a:t>：请求参数，多个参数以</a:t>
            </a:r>
            <a:r>
              <a:rPr lang="en-US" altLang="zh-CN" dirty="0"/>
              <a:t>&amp;</a:t>
            </a:r>
            <a:r>
              <a:rPr lang="zh-CN" altLang="zh-CN" dirty="0"/>
              <a:t>分割，此处需填写合法参数。</a:t>
            </a:r>
          </a:p>
          <a:p>
            <a:r>
              <a:rPr lang="en-US" altLang="zh-CN" dirty="0" err="1"/>
              <a:t>uniqueParams</a:t>
            </a:r>
            <a:r>
              <a:rPr lang="zh-CN" altLang="zh-CN" dirty="0"/>
              <a:t>：做唯一校验的字段，如有多个，则以</a:t>
            </a:r>
            <a:r>
              <a:rPr lang="en-US" altLang="zh-CN" dirty="0"/>
              <a:t>&amp;</a:t>
            </a:r>
            <a:r>
              <a:rPr lang="zh-CN" altLang="zh-CN" dirty="0"/>
              <a:t>分割，此参数的作用是为了避免唯一性校验导致测试不准确。</a:t>
            </a:r>
          </a:p>
          <a:p>
            <a:r>
              <a:rPr lang="en-US" altLang="zh-CN" dirty="0" err="1"/>
              <a:t>checkParam</a:t>
            </a:r>
            <a:r>
              <a:rPr lang="zh-CN" altLang="zh-CN" dirty="0"/>
              <a:t>：需要检查的字段。</a:t>
            </a:r>
          </a:p>
          <a:p>
            <a:r>
              <a:rPr lang="en-US" altLang="zh-CN" dirty="0" err="1"/>
              <a:t>fieldType</a:t>
            </a:r>
            <a:r>
              <a:rPr lang="zh-CN" altLang="zh-CN" dirty="0"/>
              <a:t>：待检查字段的类型，可以输入字符串、数字和手机号。</a:t>
            </a:r>
          </a:p>
          <a:p>
            <a:r>
              <a:rPr lang="en-US" altLang="zh-CN" dirty="0" err="1"/>
              <a:t>isNullable</a:t>
            </a:r>
            <a:r>
              <a:rPr lang="zh-CN" altLang="zh-CN" dirty="0"/>
              <a:t>：是否为空，为</a:t>
            </a:r>
            <a:r>
              <a:rPr lang="en-US" altLang="zh-CN" dirty="0"/>
              <a:t>YES</a:t>
            </a:r>
            <a:r>
              <a:rPr lang="zh-CN" altLang="zh-CN" dirty="0"/>
              <a:t>则允许为空，为</a:t>
            </a:r>
            <a:r>
              <a:rPr lang="en-US" altLang="zh-CN" dirty="0"/>
              <a:t>NO</a:t>
            </a:r>
            <a:r>
              <a:rPr lang="zh-CN" altLang="zh-CN" dirty="0"/>
              <a:t>则不允许为空。</a:t>
            </a:r>
          </a:p>
          <a:p>
            <a:r>
              <a:rPr lang="en-US" altLang="zh-CN" dirty="0"/>
              <a:t>min</a:t>
            </a:r>
            <a:r>
              <a:rPr lang="zh-CN" altLang="zh-CN" dirty="0"/>
              <a:t>：最小边界。</a:t>
            </a:r>
          </a:p>
          <a:p>
            <a:r>
              <a:rPr lang="en-US" altLang="zh-CN" dirty="0"/>
              <a:t>max</a:t>
            </a:r>
            <a:r>
              <a:rPr lang="zh-CN" altLang="zh-CN" dirty="0"/>
              <a:t>：最大边界。</a:t>
            </a:r>
          </a:p>
          <a:p>
            <a:r>
              <a:rPr lang="en-US" altLang="zh-CN" dirty="0" err="1"/>
              <a:t>checkValue</a:t>
            </a:r>
            <a:r>
              <a:rPr lang="zh-CN" altLang="zh-CN" dirty="0"/>
              <a:t>：断言字段，接口调用成功出现的特征值，如请求通过的状态码。</a:t>
            </a:r>
          </a:p>
          <a:p>
            <a:r>
              <a:rPr lang="en-US" altLang="zh-CN" dirty="0" err="1"/>
              <a:t>specailList</a:t>
            </a:r>
            <a:r>
              <a:rPr lang="zh-CN" altLang="zh-CN" dirty="0"/>
              <a:t>：需要测试的特殊字符。有值则允许输入该特殊字符，无值则允许输入所有特殊字符。</a:t>
            </a:r>
          </a:p>
          <a:p>
            <a:r>
              <a:rPr lang="en-US" altLang="zh-CN" dirty="0" err="1"/>
              <a:t>reportPath</a:t>
            </a:r>
            <a:r>
              <a:rPr lang="zh-CN" altLang="zh-CN" dirty="0"/>
              <a:t>：生成的报告路径，必须为</a:t>
            </a:r>
            <a:r>
              <a:rPr lang="en-US" altLang="zh-CN" dirty="0"/>
              <a:t>excel</a:t>
            </a:r>
            <a:r>
              <a:rPr lang="zh-CN" altLang="zh-CN" dirty="0"/>
              <a:t>文档格式，如</a:t>
            </a:r>
            <a:r>
              <a:rPr lang="en-US" altLang="zh-CN" dirty="0" err="1"/>
              <a:t>xls</a:t>
            </a:r>
            <a:r>
              <a:rPr lang="zh-CN" altLang="zh-CN" dirty="0"/>
              <a:t>和</a:t>
            </a:r>
            <a:r>
              <a:rPr lang="en-US" altLang="zh-CN" dirty="0" err="1"/>
              <a:t>xlsx</a:t>
            </a:r>
            <a:r>
              <a:rPr lang="zh-CN" altLang="zh-CN" dirty="0"/>
              <a:t>后缀文档。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3871644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657</Words>
  <Application>Microsoft Office PowerPoint</Application>
  <PresentationFormat>自定义</PresentationFormat>
  <Paragraphs>67</Paragraphs>
  <Slides>24</Slides>
  <Notes>2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26" baseType="lpstr">
      <vt:lpstr>Office 主题</vt:lpstr>
      <vt:lpstr>Visio</vt:lpstr>
      <vt:lpstr>接口字段校验自动化测试</vt:lpstr>
      <vt:lpstr>幻灯片 2</vt:lpstr>
      <vt:lpstr>接口字段校验需校验哪些内容？</vt:lpstr>
      <vt:lpstr>怎么做接口字段校验？</vt:lpstr>
      <vt:lpstr>阅读接口文档</vt:lpstr>
      <vt:lpstr>整理需求</vt:lpstr>
      <vt:lpstr>几秒钟生成的测试用例</vt:lpstr>
      <vt:lpstr>接口字段校验脚本编写</vt:lpstr>
      <vt:lpstr>名词解释</vt:lpstr>
      <vt:lpstr>启动jmeter</vt:lpstr>
      <vt:lpstr>编写jmeter脚本并运行</vt:lpstr>
      <vt:lpstr>编写jmeter脚本并运行</vt:lpstr>
      <vt:lpstr>编写jmeter脚本并运行</vt:lpstr>
      <vt:lpstr>查看测试结果</vt:lpstr>
      <vt:lpstr>查看测试结果</vt:lpstr>
      <vt:lpstr>查看测试结果</vt:lpstr>
      <vt:lpstr>查看测试结果</vt:lpstr>
      <vt:lpstr>接口字段自动化校验原理</vt:lpstr>
      <vt:lpstr>接口自动化校验流程</vt:lpstr>
      <vt:lpstr>测试工具箱</vt:lpstr>
      <vt:lpstr>测试工具箱-接口字段校验</vt:lpstr>
      <vt:lpstr>测试工具箱-关于我们</vt:lpstr>
      <vt:lpstr>幻灯片 23</vt:lpstr>
      <vt:lpstr>幻灯片 24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接口字段校验测试</dc:title>
  <dc:creator>troy</dc:creator>
  <cp:lastModifiedBy>WangXun</cp:lastModifiedBy>
  <cp:revision>28</cp:revision>
  <dcterms:created xsi:type="dcterms:W3CDTF">2017-06-23T13:46:42Z</dcterms:created>
  <dcterms:modified xsi:type="dcterms:W3CDTF">2017-06-28T09:39:23Z</dcterms:modified>
</cp:coreProperties>
</file>