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881" r:id="rId3"/>
    <p:sldId id="1012" r:id="rId4"/>
    <p:sldId id="1015" r:id="rId5"/>
    <p:sldId id="1014" r:id="rId6"/>
    <p:sldId id="1017" r:id="rId7"/>
  </p:sldIdLst>
  <p:sldSz cx="12195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0EDE4D3E-F16D-4B9C-B11F-444999DD2E4F}">
          <p14:sldIdLst>
            <p14:sldId id="256"/>
            <p14:sldId id="881"/>
            <p14:sldId id="1012"/>
            <p14:sldId id="1015"/>
            <p14:sldId id="1014"/>
            <p14:sldId id="1017"/>
          </p14:sldIdLst>
        </p14:section>
        <p14:section name="无标题节" id="{4341285C-972D-4E0E-9B09-A84F1F944F3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FF6600"/>
    <a:srgbClr val="4F81BD"/>
    <a:srgbClr val="3F95D2"/>
    <a:srgbClr val="0033CC"/>
    <a:srgbClr val="E417E5"/>
    <a:srgbClr val="FF0000"/>
    <a:srgbClr val="A6A6A6"/>
    <a:srgbClr val="7F7F7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55" autoAdjust="0"/>
    <p:restoredTop sz="85343" autoAdjust="0"/>
  </p:normalViewPr>
  <p:slideViewPr>
    <p:cSldViewPr>
      <p:cViewPr varScale="1">
        <p:scale>
          <a:sx n="57" d="100"/>
          <a:sy n="57" d="100"/>
        </p:scale>
        <p:origin x="84" y="468"/>
      </p:cViewPr>
      <p:guideLst>
        <p:guide orient="horz" pos="2160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58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6E4F5-AFD9-452D-978C-A65E37BD2A75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0C2A1-C45C-4D11-8087-34234E5428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88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79D53-1687-4629-A7C4-5F633C48289A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48F07-6AC5-47AF-9B36-9B4E83AB26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88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48F07-6AC5-47AF-9B36-9B4E83AB260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25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本章的教学目标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48F07-6AC5-47AF-9B36-9B4E83AB260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121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本章的教学目标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48F07-6AC5-47AF-9B36-9B4E83AB260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90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本章的教学目标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48F07-6AC5-47AF-9B36-9B4E83AB260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90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本章的教学目标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48F07-6AC5-47AF-9B36-9B4E83AB260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69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本章的教学目标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48F07-6AC5-47AF-9B36-9B4E83AB260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733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背景图片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9"/>
          <a:stretch>
            <a:fillRect/>
          </a:stretch>
        </p:blipFill>
        <p:spPr>
          <a:xfrm>
            <a:off x="-1" y="0"/>
            <a:ext cx="12195176" cy="6858000"/>
          </a:xfrm>
          <a:prstGeom prst="rect">
            <a:avLst/>
          </a:prstGeom>
        </p:spPr>
      </p:pic>
      <p:cxnSp>
        <p:nvCxnSpPr>
          <p:cNvPr id="6" name="水平线"/>
          <p:cNvCxnSpPr/>
          <p:nvPr userDrawn="1"/>
        </p:nvCxnSpPr>
        <p:spPr>
          <a:xfrm>
            <a:off x="596861" y="4000504"/>
            <a:ext cx="11287204" cy="1588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百得思维大讲堂"/>
          <p:cNvSpPr txBox="1"/>
          <p:nvPr userDrawn="1"/>
        </p:nvSpPr>
        <p:spPr>
          <a:xfrm>
            <a:off x="1954183" y="142852"/>
            <a:ext cx="100606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百得</a:t>
            </a:r>
            <a:r>
              <a:rPr lang="en-US" altLang="zh-CN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大讲堂</a:t>
            </a:r>
            <a:r>
              <a:rPr lang="en-US" altLang="zh-CN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endParaRPr lang="zh-CN" altLang="en-US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1438"/>
            <a:ext cx="3525820" cy="1000108"/>
          </a:xfrm>
          <a:prstGeom prst="rect">
            <a:avLst/>
          </a:prstGeom>
        </p:spPr>
      </p:pic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739737" y="2643182"/>
            <a:ext cx="10975975" cy="1143000"/>
          </a:xfrm>
          <a:prstGeom prst="rect">
            <a:avLst/>
          </a:prstGeom>
        </p:spPr>
        <p:txBody>
          <a:bodyPr/>
          <a:lstStyle>
            <a:lvl1pPr>
              <a:defRPr lang="zh-CN" altLang="en-US" sz="4800" b="1" kern="12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8383603" y="6429396"/>
            <a:ext cx="3796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http://edu.iBestService.com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1525555" y="1214422"/>
            <a:ext cx="9929882" cy="5072098"/>
          </a:xfrm>
          <a:prstGeom prst="rect">
            <a:avLst/>
          </a:prstGeom>
        </p:spPr>
        <p:txBody>
          <a:bodyPr/>
          <a:lstStyle>
            <a:lvl1pPr>
              <a:buFont typeface="Wingdings" panose="05000000000000000000" pitchFamily="2" charset="2"/>
              <a:buChar char="n"/>
              <a:defRPr sz="32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lnSpc>
                <a:spcPct val="150000"/>
              </a:lnSpc>
              <a:defRPr b="1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lnSpc>
                <a:spcPct val="150000"/>
              </a:lnSpc>
              <a:buFont typeface="Wingdings" panose="05000000000000000000" pitchFamily="2" charset="2"/>
              <a:buChar char="Ø"/>
              <a:defRPr b="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lnSpc>
                <a:spcPct val="150000"/>
              </a:lnSpc>
              <a:buFont typeface="Wingdings" panose="05000000000000000000" pitchFamily="2" charset="2"/>
              <a:buChar char="ü"/>
              <a:defRPr b="1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lnSpc>
                <a:spcPct val="150000"/>
              </a:lnSpc>
              <a:defRPr b="1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025621" y="71414"/>
            <a:ext cx="10098116" cy="71438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过渡页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1525555" y="1214422"/>
            <a:ext cx="9929882" cy="5072098"/>
          </a:xfrm>
          <a:prstGeom prst="rect">
            <a:avLst/>
          </a:prstGeom>
        </p:spPr>
        <p:txBody>
          <a:bodyPr/>
          <a:lstStyle>
            <a:lvl1pPr>
              <a:buFont typeface="Wingdings" panose="05000000000000000000" pitchFamily="2" charset="2"/>
              <a:buChar char="n"/>
              <a:defRPr sz="32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lnSpc>
                <a:spcPct val="150000"/>
              </a:lnSpc>
              <a:defRPr b="1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lnSpc>
                <a:spcPct val="150000"/>
              </a:lnSpc>
              <a:buFont typeface="Wingdings" panose="05000000000000000000" pitchFamily="2" charset="2"/>
              <a:buChar char="Ø"/>
              <a:defRPr b="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lnSpc>
                <a:spcPct val="150000"/>
              </a:lnSpc>
              <a:buFont typeface="Wingdings" panose="05000000000000000000" pitchFamily="2" charset="2"/>
              <a:buChar char="ü"/>
              <a:defRPr b="1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lnSpc>
                <a:spcPct val="150000"/>
              </a:lnSpc>
              <a:defRPr b="1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2025621" y="71414"/>
            <a:ext cx="10098116" cy="71438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 userDrawn="1"/>
        </p:nvSpPr>
        <p:spPr>
          <a:xfrm>
            <a:off x="11498187" y="6257927"/>
            <a:ext cx="696988" cy="441340"/>
          </a:xfrm>
          <a:prstGeom prst="rect">
            <a:avLst/>
          </a:prstGeom>
          <a:solidFill>
            <a:srgbClr val="3F95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 userDrawn="1"/>
        </p:nvSpPr>
        <p:spPr>
          <a:xfrm>
            <a:off x="-1" y="937526"/>
            <a:ext cx="12195176" cy="187218"/>
          </a:xfrm>
          <a:prstGeom prst="rect">
            <a:avLst/>
          </a:prstGeom>
          <a:solidFill>
            <a:srgbClr val="3F95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5"/>
          <p:cNvSpPr txBox="1"/>
          <p:nvPr userDrawn="1"/>
        </p:nvSpPr>
        <p:spPr>
          <a:xfrm>
            <a:off x="11723462" y="6309320"/>
            <a:ext cx="4716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EEF1883-7A0E-4F66-9932-E581691AD397}" type="slidenum">
              <a:rPr lang="zh-CN" altLang="en-US" sz="1600" smtClean="0">
                <a:solidFill>
                  <a:schemeClr val="bg1"/>
                </a:solidFill>
              </a:rPr>
              <a:pPr/>
              <a:t>‹#›</a:t>
            </a:fld>
            <a:r>
              <a:rPr lang="zh-CN" altLang="en-US" sz="1600" dirty="0" smtClean="0">
                <a:solidFill>
                  <a:schemeClr val="bg1"/>
                </a:solidFill>
              </a:rPr>
              <a:t> </a:t>
            </a:r>
            <a:endParaRPr lang="zh-CN" altLang="en-US" sz="1600" b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" name="直接连接符 2"/>
          <p:cNvCxnSpPr/>
          <p:nvPr userDrawn="1"/>
        </p:nvCxnSpPr>
        <p:spPr>
          <a:xfrm>
            <a:off x="1993131" y="0"/>
            <a:ext cx="0" cy="764704"/>
          </a:xfrm>
          <a:prstGeom prst="line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5466"/>
            <a:ext cx="1966628" cy="8200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4525" y="6458569"/>
            <a:ext cx="3727475" cy="370892"/>
          </a:xfrm>
          <a:prstGeom prst="rect">
            <a:avLst/>
          </a:prstGeom>
        </p:spPr>
      </p:pic>
      <p:sp>
        <p:nvSpPr>
          <p:cNvPr id="5" name="TextBox 3"/>
          <p:cNvSpPr txBox="1"/>
          <p:nvPr/>
        </p:nvSpPr>
        <p:spPr>
          <a:xfrm>
            <a:off x="624979" y="1814719"/>
            <a:ext cx="1006061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Jmeter</a:t>
            </a:r>
            <a:r>
              <a:rPr lang="zh-CN" altLang="en-US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自动化</a:t>
            </a:r>
            <a:r>
              <a:rPr lang="en-US" altLang="zh-CN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BVT</a:t>
            </a:r>
            <a:r>
              <a:rPr lang="zh-CN" altLang="en-US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平台以及原理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114874" y="6244009"/>
            <a:ext cx="4080301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99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http://class.ibestservice.com</a:t>
            </a:r>
            <a:endParaRPr lang="zh-CN" altLang="en-US" sz="1999" b="1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113811" y="3645024"/>
            <a:ext cx="2385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2017-7-12      </a:t>
            </a:r>
            <a:r>
              <a:rPr lang="zh-CN" altLang="en-US" dirty="0" smtClean="0">
                <a:solidFill>
                  <a:schemeClr val="bg1"/>
                </a:solidFill>
              </a:rPr>
              <a:t>黑夜</a:t>
            </a:r>
            <a:r>
              <a:rPr lang="zh-CN" altLang="en-US" dirty="0">
                <a:solidFill>
                  <a:schemeClr val="bg1"/>
                </a:solidFill>
              </a:rPr>
              <a:t>小</a:t>
            </a:r>
            <a:r>
              <a:rPr lang="zh-CN" altLang="en-US" dirty="0" smtClean="0">
                <a:solidFill>
                  <a:schemeClr val="bg1"/>
                </a:solidFill>
              </a:rPr>
              <a:t>怪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1993131" y="0"/>
            <a:ext cx="9215502" cy="706420"/>
          </a:xfrm>
          <a:prstGeom prst="rect">
            <a:avLst/>
          </a:prstGeom>
          <a:noFill/>
        </p:spPr>
        <p:txBody>
          <a:bodyPr/>
          <a:lstStyle/>
          <a:p>
            <a:pPr eaLnBrk="1" hangingPunct="1"/>
            <a:r>
              <a:rPr lang="en-US" altLang="zh-CN" dirty="0" smtClean="0"/>
              <a:t> </a:t>
            </a:r>
            <a:r>
              <a:rPr lang="zh-CN" altLang="en-US" dirty="0" smtClean="0"/>
              <a:t>名词解释</a:t>
            </a:r>
            <a:endParaRPr lang="en-US" altLang="zh-CN" dirty="0" smtClean="0"/>
          </a:p>
        </p:txBody>
      </p:sp>
      <p:sp>
        <p:nvSpPr>
          <p:cNvPr id="3" name="矩形 2"/>
          <p:cNvSpPr/>
          <p:nvPr/>
        </p:nvSpPr>
        <p:spPr>
          <a:xfrm>
            <a:off x="768995" y="2348880"/>
            <a:ext cx="7776864" cy="2962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1</a:t>
            </a:r>
            <a:r>
              <a:rPr lang="zh-CN" altLang="en-US" sz="3200" dirty="0"/>
              <a:t>、什么 叫</a:t>
            </a:r>
            <a:r>
              <a:rPr lang="en-US" altLang="zh-CN" sz="3200" dirty="0"/>
              <a:t>BVT</a:t>
            </a:r>
          </a:p>
          <a:p>
            <a:pPr>
              <a:lnSpc>
                <a:spcPct val="150000"/>
              </a:lnSpc>
            </a:pPr>
            <a:r>
              <a:rPr lang="en-US" altLang="zh-CN" sz="3200" dirty="0"/>
              <a:t>2</a:t>
            </a:r>
            <a:r>
              <a:rPr lang="zh-CN" altLang="en-US" sz="3200" dirty="0"/>
              <a:t>、什么叫自动化</a:t>
            </a:r>
            <a:endParaRPr lang="en-US" altLang="zh-CN" sz="3200" dirty="0"/>
          </a:p>
          <a:p>
            <a:pPr>
              <a:lnSpc>
                <a:spcPct val="150000"/>
              </a:lnSpc>
            </a:pPr>
            <a:r>
              <a:rPr lang="en-US" altLang="zh-CN" sz="3200" dirty="0"/>
              <a:t>3</a:t>
            </a:r>
            <a:r>
              <a:rPr lang="zh-CN" altLang="en-US" sz="3200" dirty="0"/>
              <a:t>、什么 叫平台</a:t>
            </a:r>
            <a:endParaRPr lang="en-US" altLang="zh-CN" sz="3200" dirty="0"/>
          </a:p>
          <a:p>
            <a:pPr>
              <a:lnSpc>
                <a:spcPct val="150000"/>
              </a:lnSpc>
            </a:pPr>
            <a:r>
              <a:rPr lang="en-US" altLang="zh-CN" sz="3200" dirty="0"/>
              <a:t>4</a:t>
            </a:r>
            <a:r>
              <a:rPr lang="zh-CN" altLang="en-US" sz="3200" dirty="0"/>
              <a:t>、什么叫原理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1993131" y="0"/>
            <a:ext cx="9215502" cy="706420"/>
          </a:xfrm>
          <a:prstGeom prst="rect">
            <a:avLst/>
          </a:prstGeom>
          <a:noFill/>
        </p:spPr>
        <p:txBody>
          <a:bodyPr/>
          <a:lstStyle/>
          <a:p>
            <a:pPr eaLnBrk="1" hangingPunct="1"/>
            <a:r>
              <a:rPr lang="en-US" altLang="zh-CN" dirty="0" smtClean="0"/>
              <a:t> </a:t>
            </a:r>
            <a:r>
              <a:rPr lang="zh-CN" altLang="en-US" dirty="0" smtClean="0"/>
              <a:t>我们的平台以及原理</a:t>
            </a:r>
            <a:endParaRPr lang="en-US" altLang="zh-CN" dirty="0" smtClean="0"/>
          </a:p>
        </p:txBody>
      </p:sp>
      <p:sp>
        <p:nvSpPr>
          <p:cNvPr id="3" name="矩形 2"/>
          <p:cNvSpPr/>
          <p:nvPr/>
        </p:nvSpPr>
        <p:spPr>
          <a:xfrm>
            <a:off x="768995" y="2348880"/>
            <a:ext cx="102971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/>
              <a:t>1</a:t>
            </a:r>
            <a:r>
              <a:rPr lang="zh-CN" altLang="en-US" sz="2800" dirty="0"/>
              <a:t>、回顾下我们</a:t>
            </a:r>
            <a:r>
              <a:rPr lang="en-US" altLang="zh-CN" sz="2800" dirty="0"/>
              <a:t>BVT</a:t>
            </a:r>
            <a:r>
              <a:rPr lang="zh-CN" altLang="en-US" sz="2800" dirty="0"/>
              <a:t>的</a:t>
            </a:r>
            <a:r>
              <a:rPr lang="zh-CN" altLang="en-US" sz="2800" dirty="0" smtClean="0"/>
              <a:t>流程</a:t>
            </a:r>
            <a:endParaRPr lang="en-US" altLang="zh-CN" sz="2800" dirty="0" smtClean="0"/>
          </a:p>
          <a:p>
            <a:endParaRPr lang="en-US" altLang="zh-CN" sz="2800" dirty="0"/>
          </a:p>
          <a:p>
            <a:r>
              <a:rPr lang="en-US" altLang="zh-CN" sz="2800" dirty="0"/>
              <a:t>2</a:t>
            </a:r>
            <a:r>
              <a:rPr lang="zh-CN" altLang="en-US" sz="2800" dirty="0"/>
              <a:t>、提炼下我们自动化</a:t>
            </a:r>
            <a:r>
              <a:rPr lang="en-US" altLang="zh-CN" sz="2800" dirty="0"/>
              <a:t>BVT</a:t>
            </a:r>
            <a:r>
              <a:rPr lang="zh-CN" altLang="en-US" sz="2800" dirty="0"/>
              <a:t>要做的</a:t>
            </a:r>
            <a:r>
              <a:rPr lang="zh-CN" altLang="en-US" sz="2800" dirty="0" smtClean="0"/>
              <a:t>事情</a:t>
            </a:r>
            <a:endParaRPr lang="en-US" altLang="zh-CN" sz="2800" dirty="0" smtClean="0"/>
          </a:p>
          <a:p>
            <a:endParaRPr lang="en-US" altLang="zh-CN" sz="2800" dirty="0"/>
          </a:p>
          <a:p>
            <a:r>
              <a:rPr lang="en-US" altLang="zh-CN" sz="2800" dirty="0"/>
              <a:t>3</a:t>
            </a:r>
            <a:r>
              <a:rPr lang="zh-CN" altLang="en-US" sz="2800" dirty="0" smtClean="0"/>
              <a:t>、技术分析和选型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887080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1993131" y="0"/>
            <a:ext cx="9215502" cy="70642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zh-CN" dirty="0"/>
              <a:t> </a:t>
            </a:r>
            <a:r>
              <a:rPr lang="zh-CN" altLang="en-US" dirty="0" smtClean="0"/>
              <a:t>一般平台</a:t>
            </a:r>
            <a:r>
              <a:rPr lang="zh-CN" altLang="en-US" dirty="0"/>
              <a:t>以及原理</a:t>
            </a:r>
            <a:endParaRPr lang="en-US" altLang="zh-CN" dirty="0" smtClean="0"/>
          </a:p>
        </p:txBody>
      </p:sp>
      <p:sp>
        <p:nvSpPr>
          <p:cNvPr id="3" name="圆角矩形 2"/>
          <p:cNvSpPr/>
          <p:nvPr/>
        </p:nvSpPr>
        <p:spPr>
          <a:xfrm>
            <a:off x="3433291" y="1585352"/>
            <a:ext cx="1296144" cy="14836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/>
              <a:t>脚本管理</a:t>
            </a:r>
            <a:endParaRPr lang="zh-CN" altLang="en-US" sz="1600" dirty="0"/>
          </a:p>
        </p:txBody>
      </p:sp>
      <p:sp>
        <p:nvSpPr>
          <p:cNvPr id="4" name="圆角矩形 3"/>
          <p:cNvSpPr/>
          <p:nvPr/>
        </p:nvSpPr>
        <p:spPr>
          <a:xfrm>
            <a:off x="3361283" y="3565728"/>
            <a:ext cx="1296144" cy="16634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600" dirty="0"/>
              <a:t>结果展示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3361283" y="5497518"/>
            <a:ext cx="7298019" cy="9361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告警通知</a:t>
            </a:r>
            <a:endParaRPr lang="zh-CN" altLang="en-US" sz="1400" dirty="0"/>
          </a:p>
        </p:txBody>
      </p:sp>
      <p:sp>
        <p:nvSpPr>
          <p:cNvPr id="7" name="圆角矩形 6"/>
          <p:cNvSpPr/>
          <p:nvPr/>
        </p:nvSpPr>
        <p:spPr>
          <a:xfrm>
            <a:off x="5161483" y="1539508"/>
            <a:ext cx="3024336" cy="36896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/>
              <a:t>调度配置中心</a:t>
            </a:r>
            <a:endParaRPr lang="zh-CN" altLang="en-US" sz="2800" dirty="0"/>
          </a:p>
        </p:txBody>
      </p:sp>
      <p:sp>
        <p:nvSpPr>
          <p:cNvPr id="20" name="圆角矩形 19"/>
          <p:cNvSpPr/>
          <p:nvPr/>
        </p:nvSpPr>
        <p:spPr>
          <a:xfrm>
            <a:off x="8632872" y="1585352"/>
            <a:ext cx="1800200" cy="374441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22" name="圆角矩形 21"/>
          <p:cNvSpPr/>
          <p:nvPr/>
        </p:nvSpPr>
        <p:spPr>
          <a:xfrm>
            <a:off x="8995753" y="2107150"/>
            <a:ext cx="918258" cy="6737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/>
              <a:t>执行机</a:t>
            </a:r>
            <a:endParaRPr lang="zh-CN" altLang="en-US" sz="1600" dirty="0"/>
          </a:p>
        </p:txBody>
      </p:sp>
      <p:sp>
        <p:nvSpPr>
          <p:cNvPr id="11270" name="椭圆 11269"/>
          <p:cNvSpPr/>
          <p:nvPr/>
        </p:nvSpPr>
        <p:spPr>
          <a:xfrm>
            <a:off x="1439890" y="2380353"/>
            <a:ext cx="1224136" cy="286060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用户</a:t>
            </a:r>
            <a:endParaRPr lang="zh-CN" altLang="en-US" sz="1400" dirty="0"/>
          </a:p>
        </p:txBody>
      </p:sp>
      <p:sp>
        <p:nvSpPr>
          <p:cNvPr id="12" name="圆角矩形 11"/>
          <p:cNvSpPr/>
          <p:nvPr/>
        </p:nvSpPr>
        <p:spPr>
          <a:xfrm>
            <a:off x="8995753" y="3079738"/>
            <a:ext cx="918258" cy="6737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/>
              <a:t>执行机</a:t>
            </a:r>
            <a:endParaRPr lang="zh-CN" altLang="en-US" sz="1600" dirty="0"/>
          </a:p>
        </p:txBody>
      </p:sp>
      <p:sp>
        <p:nvSpPr>
          <p:cNvPr id="13" name="圆角矩形 12"/>
          <p:cNvSpPr/>
          <p:nvPr/>
        </p:nvSpPr>
        <p:spPr>
          <a:xfrm>
            <a:off x="8995753" y="4204753"/>
            <a:ext cx="918258" cy="6737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/>
              <a:t>执行机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19591471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20" grpId="0" animBg="1"/>
      <p:bldP spid="22" grpId="0" animBg="1"/>
      <p:bldP spid="11270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1993131" y="0"/>
            <a:ext cx="9215502" cy="70642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zh-CN" dirty="0"/>
              <a:t> </a:t>
            </a:r>
            <a:r>
              <a:rPr lang="zh-CN" altLang="en-US" dirty="0"/>
              <a:t>我们的平台以及原理</a:t>
            </a:r>
            <a:endParaRPr lang="en-US" altLang="zh-CN" dirty="0" smtClean="0"/>
          </a:p>
        </p:txBody>
      </p:sp>
      <p:sp>
        <p:nvSpPr>
          <p:cNvPr id="3" name="圆角矩形 2"/>
          <p:cNvSpPr/>
          <p:nvPr/>
        </p:nvSpPr>
        <p:spPr>
          <a:xfrm>
            <a:off x="3433291" y="1585352"/>
            <a:ext cx="1296144" cy="14836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SVN</a:t>
            </a:r>
            <a:endParaRPr lang="zh-CN" altLang="en-US" sz="2000" dirty="0"/>
          </a:p>
        </p:txBody>
      </p:sp>
      <p:sp>
        <p:nvSpPr>
          <p:cNvPr id="4" name="圆角矩形 3"/>
          <p:cNvSpPr/>
          <p:nvPr/>
        </p:nvSpPr>
        <p:spPr>
          <a:xfrm>
            <a:off x="3361283" y="3565728"/>
            <a:ext cx="1296144" cy="16634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Tomcat</a:t>
            </a:r>
            <a:endParaRPr lang="zh-CN" altLang="en-US" sz="2000" dirty="0"/>
          </a:p>
        </p:txBody>
      </p:sp>
      <p:sp>
        <p:nvSpPr>
          <p:cNvPr id="6" name="圆角矩形 5"/>
          <p:cNvSpPr/>
          <p:nvPr/>
        </p:nvSpPr>
        <p:spPr>
          <a:xfrm>
            <a:off x="3361283" y="5497518"/>
            <a:ext cx="7298019" cy="9361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邮件</a:t>
            </a:r>
            <a:endParaRPr lang="zh-CN" altLang="en-US" dirty="0"/>
          </a:p>
        </p:txBody>
      </p:sp>
      <p:sp>
        <p:nvSpPr>
          <p:cNvPr id="7" name="圆角矩形 6"/>
          <p:cNvSpPr/>
          <p:nvPr/>
        </p:nvSpPr>
        <p:spPr>
          <a:xfrm>
            <a:off x="5161483" y="1539508"/>
            <a:ext cx="3024336" cy="36896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/>
              <a:t>Jenkins</a:t>
            </a:r>
            <a:endParaRPr lang="zh-CN" altLang="en-US" sz="3600" dirty="0"/>
          </a:p>
        </p:txBody>
      </p:sp>
      <p:sp>
        <p:nvSpPr>
          <p:cNvPr id="20" name="圆角矩形 19"/>
          <p:cNvSpPr/>
          <p:nvPr/>
        </p:nvSpPr>
        <p:spPr>
          <a:xfrm>
            <a:off x="8632872" y="1585352"/>
            <a:ext cx="1800200" cy="374441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圆角矩形 21"/>
          <p:cNvSpPr/>
          <p:nvPr/>
        </p:nvSpPr>
        <p:spPr>
          <a:xfrm>
            <a:off x="8995753" y="2039630"/>
            <a:ext cx="966114" cy="7477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err="1" smtClean="0"/>
              <a:t>Jmeter</a:t>
            </a:r>
            <a:endParaRPr lang="zh-CN" altLang="en-US" sz="2000" dirty="0"/>
          </a:p>
        </p:txBody>
      </p:sp>
      <p:sp>
        <p:nvSpPr>
          <p:cNvPr id="24" name="圆角矩形 23"/>
          <p:cNvSpPr/>
          <p:nvPr/>
        </p:nvSpPr>
        <p:spPr>
          <a:xfrm>
            <a:off x="9019905" y="3043550"/>
            <a:ext cx="966114" cy="7477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err="1" smtClean="0"/>
              <a:t>Jmeter</a:t>
            </a:r>
            <a:endParaRPr lang="zh-CN" altLang="en-US" sz="2000" dirty="0"/>
          </a:p>
        </p:txBody>
      </p:sp>
      <p:sp>
        <p:nvSpPr>
          <p:cNvPr id="25" name="圆角矩形 24"/>
          <p:cNvSpPr/>
          <p:nvPr/>
        </p:nvSpPr>
        <p:spPr>
          <a:xfrm>
            <a:off x="9004665" y="4121426"/>
            <a:ext cx="966114" cy="7477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err="1" smtClean="0"/>
              <a:t>Jmeter</a:t>
            </a:r>
            <a:endParaRPr lang="zh-CN" altLang="en-US" sz="2000" dirty="0"/>
          </a:p>
        </p:txBody>
      </p:sp>
      <p:sp>
        <p:nvSpPr>
          <p:cNvPr id="11270" name="椭圆 11269"/>
          <p:cNvSpPr/>
          <p:nvPr/>
        </p:nvSpPr>
        <p:spPr>
          <a:xfrm>
            <a:off x="1439890" y="2380353"/>
            <a:ext cx="1224136" cy="286060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用户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361580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20" grpId="0" animBg="1"/>
      <p:bldP spid="22" grpId="0" animBg="1"/>
      <p:bldP spid="24" grpId="0" animBg="1"/>
      <p:bldP spid="25" grpId="0" animBg="1"/>
      <p:bldP spid="112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8"/>
          <p:cNvSpPr txBox="1"/>
          <p:nvPr/>
        </p:nvSpPr>
        <p:spPr>
          <a:xfrm>
            <a:off x="4441403" y="2276872"/>
            <a:ext cx="7072362" cy="1649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学习更多课程，成就技术人生</a:t>
            </a:r>
            <a:endParaRPr lang="en-US" altLang="zh-CN" sz="1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714375" indent="-528638">
              <a:lnSpc>
                <a:spcPct val="150000"/>
              </a:lnSpc>
            </a:pP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请登录 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-&gt; http://class.ibestservice.com</a:t>
            </a:r>
          </a:p>
          <a:p>
            <a:pPr marL="714375" indent="-528638"/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请添加 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-&gt;   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飞测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QQ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群：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283440449</a:t>
            </a:r>
          </a:p>
          <a:p>
            <a:pPr marL="714375" indent="-528638"/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爱测未来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QQ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群：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274166295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610934609</a:t>
            </a:r>
          </a:p>
          <a:p>
            <a:pPr marL="714375" indent="-528638">
              <a:lnSpc>
                <a:spcPct val="150000"/>
              </a:lnSpc>
            </a:pP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请扫码 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-&gt;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爱测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未来、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飞测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itchFamily="2" charset="2"/>
              </a:rPr>
              <a:t>公众号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测试大佬都在这 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-----&gt;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723" y="4201692"/>
            <a:ext cx="1819107" cy="1704817"/>
          </a:xfrm>
          <a:prstGeom prst="rect">
            <a:avLst/>
          </a:prstGeom>
        </p:spPr>
      </p:pic>
      <p:pic>
        <p:nvPicPr>
          <p:cNvPr id="9" name="图片 8" descr="QQ图片2017071016031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8282" y="4201692"/>
            <a:ext cx="1760157" cy="1691497"/>
          </a:xfrm>
          <a:prstGeom prst="rect">
            <a:avLst/>
          </a:prstGeom>
        </p:spPr>
      </p:pic>
      <p:sp>
        <p:nvSpPr>
          <p:cNvPr id="10" name="TextBox 11"/>
          <p:cNvSpPr txBox="1"/>
          <p:nvPr/>
        </p:nvSpPr>
        <p:spPr>
          <a:xfrm>
            <a:off x="7569194" y="5964126"/>
            <a:ext cx="1571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飞测 </a:t>
            </a:r>
            <a:r>
              <a:rPr lang="en-US" altLang="zh-CN" sz="1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flytesting</a:t>
            </a:r>
            <a:endParaRPr lang="zh-CN" altLang="en-US" sz="1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TextBox 12"/>
          <p:cNvSpPr txBox="1"/>
          <p:nvPr/>
        </p:nvSpPr>
        <p:spPr>
          <a:xfrm>
            <a:off x="5094035" y="5936220"/>
            <a:ext cx="1143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爱测未来</a:t>
            </a:r>
          </a:p>
        </p:txBody>
      </p:sp>
    </p:spTree>
    <p:extLst>
      <p:ext uri="{BB962C8B-B14F-4D97-AF65-F5344CB8AC3E}">
        <p14:creationId xmlns:p14="http://schemas.microsoft.com/office/powerpoint/2010/main" val="330380210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186</Words>
  <Application>Microsoft Office PowerPoint</Application>
  <PresentationFormat>自定义</PresentationFormat>
  <Paragraphs>50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宋体</vt:lpstr>
      <vt:lpstr>微软雅黑</vt:lpstr>
      <vt:lpstr>Arial</vt:lpstr>
      <vt:lpstr>Calibri</vt:lpstr>
      <vt:lpstr>Wingdings</vt:lpstr>
      <vt:lpstr>Office 主题</vt:lpstr>
      <vt:lpstr>PowerPoint 演示文稿</vt:lpstr>
      <vt:lpstr> 名词解释</vt:lpstr>
      <vt:lpstr> 我们的平台以及原理</vt:lpstr>
      <vt:lpstr> 一般平台以及原理</vt:lpstr>
      <vt:lpstr> 我们的平台以及原理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user</cp:lastModifiedBy>
  <cp:revision>4592</cp:revision>
  <dcterms:created xsi:type="dcterms:W3CDTF">2012-10-07T00:28:00Z</dcterms:created>
  <dcterms:modified xsi:type="dcterms:W3CDTF">2017-07-23T23:52:22Z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2052-10.1.0.6135</vt:lpwstr>
  </property>
</Properties>
</file>