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835" r:id="rId2"/>
  </p:sldMasterIdLst>
  <p:notesMasterIdLst>
    <p:notesMasterId r:id="rId7"/>
  </p:notesMasterIdLst>
  <p:handoutMasterIdLst>
    <p:handoutMasterId r:id="rId8"/>
  </p:handoutMasterIdLst>
  <p:sldIdLst>
    <p:sldId id="266" r:id="rId3"/>
    <p:sldId id="268" r:id="rId4"/>
    <p:sldId id="269" r:id="rId5"/>
    <p:sldId id="26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195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D9532-C3BF-458F-A8E5-F6DF8E20DBAE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08960-20F9-4304-8979-1572AB3E8E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113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FC475-54CC-480F-AC10-B923D62616EE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509C2-E021-451E-985A-06371D5B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1944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509213"/>
          </a:xfrm>
        </p:spPr>
        <p:txBody>
          <a:bodyPr anchor="b">
            <a:normAutofit/>
          </a:bodyPr>
          <a:lstStyle>
            <a:lvl1pPr algn="ctr">
              <a:defRPr sz="4799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2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159" indent="0" algn="ctr">
              <a:buNone/>
              <a:defRPr sz="2000"/>
            </a:lvl2pPr>
            <a:lvl3pPr marL="914316" indent="0" algn="ctr">
              <a:buNone/>
              <a:defRPr sz="1800"/>
            </a:lvl3pPr>
            <a:lvl4pPr marL="1371475" indent="0" algn="ctr">
              <a:buNone/>
              <a:defRPr sz="1600"/>
            </a:lvl4pPr>
            <a:lvl5pPr marL="1828633" indent="0" algn="ctr">
              <a:buNone/>
              <a:defRPr sz="1600"/>
            </a:lvl5pPr>
            <a:lvl6pPr marL="2285791" indent="0" algn="ctr">
              <a:buNone/>
              <a:defRPr sz="1600"/>
            </a:lvl6pPr>
            <a:lvl7pPr marL="2742949" indent="0" algn="ctr">
              <a:buNone/>
              <a:defRPr sz="1600"/>
            </a:lvl7pPr>
            <a:lvl8pPr marL="3200108" indent="0" algn="ctr">
              <a:buNone/>
              <a:defRPr sz="1600"/>
            </a:lvl8pPr>
            <a:lvl9pPr marL="3657265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0251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159" indent="0">
              <a:buNone/>
              <a:defRPr sz="2799"/>
            </a:lvl2pPr>
            <a:lvl3pPr marL="914316" indent="0">
              <a:buNone/>
              <a:defRPr sz="2400"/>
            </a:lvl3pPr>
            <a:lvl4pPr marL="1371475" indent="0">
              <a:buNone/>
              <a:defRPr sz="2000"/>
            </a:lvl4pPr>
            <a:lvl5pPr marL="1828633" indent="0">
              <a:buNone/>
              <a:defRPr sz="2000"/>
            </a:lvl5pPr>
            <a:lvl6pPr marL="2285791" indent="0">
              <a:buNone/>
              <a:defRPr sz="2000"/>
            </a:lvl6pPr>
            <a:lvl7pPr marL="2742949" indent="0">
              <a:buNone/>
              <a:defRPr sz="2000"/>
            </a:lvl7pPr>
            <a:lvl8pPr marL="3200108" indent="0">
              <a:buNone/>
              <a:defRPr sz="2000"/>
            </a:lvl8pPr>
            <a:lvl9pPr marL="365726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7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962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7" y="609601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7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9461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872589"/>
            <a:ext cx="9302752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6" y="3610033"/>
            <a:ext cx="8752298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7" y="4372798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83501" y="887859"/>
            <a:ext cx="72918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3120015"/>
            <a:ext cx="7381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9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494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7" y="2138723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7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496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7" y="609600"/>
            <a:ext cx="10364452" cy="160509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2943356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1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2943356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2943356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6033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7" y="610773"/>
            <a:ext cx="10364452" cy="16039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9" indent="0">
              <a:buNone/>
              <a:defRPr sz="1600"/>
            </a:lvl2pPr>
            <a:lvl3pPr marL="914316" indent="0">
              <a:buNone/>
              <a:defRPr sz="1600"/>
            </a:lvl3pPr>
            <a:lvl4pPr marL="1371475" indent="0">
              <a:buNone/>
              <a:defRPr sz="1600"/>
            </a:lvl4pPr>
            <a:lvl5pPr marL="1828633" indent="0">
              <a:buNone/>
              <a:defRPr sz="1600"/>
            </a:lvl5pPr>
            <a:lvl6pPr marL="2285791" indent="0">
              <a:buNone/>
              <a:defRPr sz="1600"/>
            </a:lvl6pPr>
            <a:lvl7pPr marL="2742949" indent="0">
              <a:buNone/>
              <a:defRPr sz="1600"/>
            </a:lvl7pPr>
            <a:lvl8pPr marL="3200108" indent="0">
              <a:buNone/>
              <a:defRPr sz="1600"/>
            </a:lvl8pPr>
            <a:lvl9pPr marL="3657265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9" indent="0">
              <a:buNone/>
              <a:defRPr sz="1600"/>
            </a:lvl2pPr>
            <a:lvl3pPr marL="914316" indent="0">
              <a:buNone/>
              <a:defRPr sz="1600"/>
            </a:lvl3pPr>
            <a:lvl4pPr marL="1371475" indent="0">
              <a:buNone/>
              <a:defRPr sz="1600"/>
            </a:lvl4pPr>
            <a:lvl5pPr marL="1828633" indent="0">
              <a:buNone/>
              <a:defRPr sz="1600"/>
            </a:lvl5pPr>
            <a:lvl6pPr marL="2285791" indent="0">
              <a:buNone/>
              <a:defRPr sz="1600"/>
            </a:lvl6pPr>
            <a:lvl7pPr marL="2742949" indent="0">
              <a:buNone/>
              <a:defRPr sz="1600"/>
            </a:lvl7pPr>
            <a:lvl8pPr marL="3200108" indent="0">
              <a:buNone/>
              <a:defRPr sz="1600"/>
            </a:lvl8pPr>
            <a:lvl9pPr marL="3657265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2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204820"/>
            <a:ext cx="330068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9" indent="0">
              <a:buNone/>
              <a:defRPr sz="1600"/>
            </a:lvl2pPr>
            <a:lvl3pPr marL="914316" indent="0">
              <a:buNone/>
              <a:defRPr sz="1600"/>
            </a:lvl3pPr>
            <a:lvl4pPr marL="1371475" indent="0">
              <a:buNone/>
              <a:defRPr sz="1600"/>
            </a:lvl4pPr>
            <a:lvl5pPr marL="1828633" indent="0">
              <a:buNone/>
              <a:defRPr sz="1600"/>
            </a:lvl5pPr>
            <a:lvl6pPr marL="2285791" indent="0">
              <a:buNone/>
              <a:defRPr sz="1600"/>
            </a:lvl6pPr>
            <a:lvl7pPr marL="2742949" indent="0">
              <a:buNone/>
              <a:defRPr sz="1600"/>
            </a:lvl7pPr>
            <a:lvl8pPr marL="3200108" indent="0">
              <a:buNone/>
              <a:defRPr sz="1600"/>
            </a:lvl8pPr>
            <a:lvl9pPr marL="3657265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4781080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3" indent="0">
              <a:buNone/>
              <a:defRPr sz="900"/>
            </a:lvl5pPr>
            <a:lvl6pPr marL="2285791" indent="0">
              <a:buNone/>
              <a:defRPr sz="900"/>
            </a:lvl6pPr>
            <a:lvl7pPr marL="2742949" indent="0">
              <a:buNone/>
              <a:defRPr sz="900"/>
            </a:lvl7pPr>
            <a:lvl8pPr marL="3200108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940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7" y="2367094"/>
            <a:ext cx="10364452" cy="342410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854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2"/>
            <a:ext cx="2553327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6" y="609602"/>
            <a:ext cx="7658724" cy="518159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257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559190"/>
            <a:ext cx="8534400" cy="3615267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77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12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7" cy="342410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14" y="-25014"/>
            <a:ext cx="12192000" cy="68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Pictures\公司logo\iflytek_whi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89" y="88989"/>
            <a:ext cx="1964526" cy="43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175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6420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8419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83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54113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3311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66810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842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05039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82631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5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828565"/>
            <a:ext cx="10351751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3657459"/>
            <a:ext cx="10351751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15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1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68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2777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2777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918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4240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4115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43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618518"/>
            <a:ext cx="10364451" cy="159617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5106027" cy="342410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3"/>
            <a:ext cx="5105400" cy="342410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6304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618518"/>
            <a:ext cx="10364451" cy="159617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9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3051014"/>
            <a:ext cx="5106027" cy="27401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4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3" indent="0">
              <a:buNone/>
              <a:defRPr sz="1600" b="1"/>
            </a:lvl5pPr>
            <a:lvl6pPr marL="2285791" indent="0">
              <a:buNone/>
              <a:defRPr sz="1600" b="1"/>
            </a:lvl6pPr>
            <a:lvl7pPr marL="2742949" indent="0">
              <a:buNone/>
              <a:defRPr sz="1600" b="1"/>
            </a:lvl7pPr>
            <a:lvl8pPr marL="3200108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2" y="3051014"/>
            <a:ext cx="5105401" cy="27401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8030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1957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9838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3935689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609601"/>
            <a:ext cx="6200163" cy="518159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2632853"/>
            <a:ext cx="3935690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407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609600"/>
            <a:ext cx="550615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609602"/>
            <a:ext cx="400780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159" indent="0">
              <a:buNone/>
              <a:defRPr sz="2799"/>
            </a:lvl2pPr>
            <a:lvl3pPr marL="914316" indent="0">
              <a:buNone/>
              <a:defRPr sz="2400"/>
            </a:lvl3pPr>
            <a:lvl4pPr marL="1371475" indent="0">
              <a:buNone/>
              <a:defRPr sz="2000"/>
            </a:lvl4pPr>
            <a:lvl5pPr marL="1828633" indent="0">
              <a:buNone/>
              <a:defRPr sz="2000"/>
            </a:lvl5pPr>
            <a:lvl6pPr marL="2285791" indent="0">
              <a:buNone/>
              <a:defRPr sz="2000"/>
            </a:lvl6pPr>
            <a:lvl7pPr marL="2742949" indent="0">
              <a:buNone/>
              <a:defRPr sz="2000"/>
            </a:lvl7pPr>
            <a:lvl8pPr marL="3200108" indent="0">
              <a:buNone/>
              <a:defRPr sz="2000"/>
            </a:lvl8pPr>
            <a:lvl9pPr marL="365726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632853"/>
            <a:ext cx="550613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159" indent="0">
              <a:buNone/>
              <a:defRPr sz="1400"/>
            </a:lvl2pPr>
            <a:lvl3pPr marL="914316" indent="0">
              <a:buNone/>
              <a:defRPr sz="1200"/>
            </a:lvl3pPr>
            <a:lvl4pPr marL="1371475" indent="0">
              <a:buNone/>
              <a:defRPr sz="1000"/>
            </a:lvl4pPr>
            <a:lvl5pPr marL="1828633" indent="0">
              <a:buNone/>
              <a:defRPr sz="1000"/>
            </a:lvl5pPr>
            <a:lvl6pPr marL="2285791" indent="0">
              <a:buNone/>
              <a:defRPr sz="1000"/>
            </a:lvl6pPr>
            <a:lvl7pPr marL="2742949" indent="0">
              <a:buNone/>
              <a:defRPr sz="1000"/>
            </a:lvl7pPr>
            <a:lvl8pPr marL="3200108" indent="0">
              <a:buNone/>
              <a:defRPr sz="1000"/>
            </a:lvl8pPr>
            <a:lvl9pPr marL="3657265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591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618518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7" y="2367094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5883277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4" y="5883277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14" y="-25014"/>
            <a:ext cx="12192000" cy="68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Pictures\公司logo\iflytek_white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63" y="68728"/>
            <a:ext cx="2242667" cy="49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2"/>
          <p:cNvSpPr txBox="1">
            <a:spLocks/>
          </p:cNvSpPr>
          <p:nvPr userDrawn="1"/>
        </p:nvSpPr>
        <p:spPr>
          <a:xfrm>
            <a:off x="762527" y="2280048"/>
            <a:ext cx="7826375" cy="34477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63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662" r:id="rId18"/>
  </p:sldLayoutIdLst>
  <p:timing>
    <p:tnLst>
      <p:par>
        <p:cTn id="1" dur="indefinite" restart="never" nodeType="tmRoot"/>
      </p:par>
    </p:tnLst>
  </p:timing>
  <p:txStyles>
    <p:titleStyle>
      <a:lvl1pPr algn="ctr" defTabSz="914316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79" indent="-228579" algn="l" defTabSz="914316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738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895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054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212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370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528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8687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844" indent="-228579" algn="l" defTabSz="91431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6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5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3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1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9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08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65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F528-DB68-4484-B238-1F366BBB8DA6}" type="datetimeFigureOut">
              <a:rPr lang="zh-CN" altLang="en-US" smtClean="0"/>
              <a:t>2017/7/19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0BA5E8-AA15-49B2-A162-5CCF6F27D8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98988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52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14365" y="969512"/>
            <a:ext cx="8596668" cy="1072355"/>
          </a:xfrm>
        </p:spPr>
        <p:txBody>
          <a:bodyPr/>
          <a:lstStyle/>
          <a:p>
            <a:r>
              <a:rPr lang="en-US" altLang="zh-CN" dirty="0" smtClean="0"/>
              <a:t>Jmeter</a:t>
            </a:r>
            <a:r>
              <a:rPr lang="zh-CN" altLang="en-US" dirty="0" smtClean="0"/>
              <a:t>系列</a:t>
            </a:r>
            <a:r>
              <a:rPr lang="zh-CN" altLang="en-US" dirty="0" smtClean="0"/>
              <a:t>：</a:t>
            </a:r>
            <a:r>
              <a:rPr lang="zh-CN" altLang="en-US" dirty="0" smtClean="0"/>
              <a:t>常见问题及技巧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01505" y="2906471"/>
            <a:ext cx="6568895" cy="623799"/>
          </a:xfrm>
        </p:spPr>
        <p:txBody>
          <a:bodyPr>
            <a:noAutofit/>
          </a:bodyPr>
          <a:lstStyle/>
          <a:p>
            <a:r>
              <a:rPr lang="en-US" altLang="zh-CN" sz="3200" dirty="0" smtClean="0"/>
              <a:t>2017-7-19    </a:t>
            </a:r>
            <a:r>
              <a:rPr lang="zh-CN" altLang="en-US" sz="3200" dirty="0" smtClean="0"/>
              <a:t>测试技术部</a:t>
            </a:r>
            <a:r>
              <a:rPr lang="en-US" altLang="zh-CN" sz="3200" dirty="0" smtClean="0"/>
              <a:t>_</a:t>
            </a:r>
            <a:r>
              <a:rPr lang="zh-CN" altLang="en-US" sz="3200" dirty="0"/>
              <a:t>邱功圆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727731"/>
              </p:ext>
            </p:extLst>
          </p:nvPr>
        </p:nvGraphicFramePr>
        <p:xfrm>
          <a:off x="1177888" y="4821868"/>
          <a:ext cx="345040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69"/>
                <a:gridCol w="2156460"/>
                <a:gridCol w="754380"/>
              </a:tblGrid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序号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课程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讲师</a:t>
                      </a:r>
                      <a:endParaRPr lang="zh-CN" altLang="en-US" sz="1200" dirty="0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/>
                        <a:t>Jmeter</a:t>
                      </a:r>
                      <a:r>
                        <a:rPr lang="zh-CN" altLang="en-US" sz="1200" dirty="0" smtClean="0"/>
                        <a:t>培训</a:t>
                      </a:r>
                      <a:r>
                        <a:rPr lang="en-US" altLang="zh-CN" sz="1200" dirty="0" smtClean="0"/>
                        <a:t>-</a:t>
                      </a:r>
                      <a:r>
                        <a:rPr lang="zh-CN" altLang="en-US" sz="1200" dirty="0" smtClean="0"/>
                        <a:t>开山篇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谢映海</a:t>
                      </a:r>
                      <a:endParaRPr lang="zh-CN" altLang="en-US" sz="1200" dirty="0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Jmeter</a:t>
                      </a:r>
                      <a:r>
                        <a:rPr lang="zh-CN" altLang="en-US" sz="1200" dirty="0" smtClean="0"/>
                        <a:t>的脚本规范（</a:t>
                      </a:r>
                      <a:r>
                        <a:rPr lang="en-US" altLang="zh-CN" sz="1200" dirty="0" smtClean="0"/>
                        <a:t>4</a:t>
                      </a:r>
                      <a:r>
                        <a:rPr lang="zh-CN" altLang="en-US" sz="1200" dirty="0" smtClean="0"/>
                        <a:t>种方式）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邱功圆</a:t>
                      </a:r>
                      <a:endParaRPr lang="zh-CN" altLang="en-US" sz="1200" dirty="0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3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Jmeter</a:t>
                      </a:r>
                      <a:r>
                        <a:rPr lang="zh-CN" altLang="en-US" sz="1200" dirty="0" smtClean="0"/>
                        <a:t>字段校验自动化功能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/>
                        <a:t>王勋</a:t>
                      </a: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4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Jmeter</a:t>
                      </a:r>
                      <a:r>
                        <a:rPr lang="zh-CN" altLang="en-US" sz="1200" dirty="0" smtClean="0"/>
                        <a:t>自动化</a:t>
                      </a:r>
                      <a:r>
                        <a:rPr lang="en-US" altLang="zh-CN" sz="1200" dirty="0" smtClean="0"/>
                        <a:t>BVT</a:t>
                      </a:r>
                      <a:r>
                        <a:rPr lang="zh-CN" altLang="en-US" sz="1200" dirty="0" smtClean="0"/>
                        <a:t>平台及原理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/>
                        <a:t>谢映海</a:t>
                      </a: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5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Jmeter</a:t>
                      </a:r>
                      <a:r>
                        <a:rPr lang="zh-CN" altLang="en-US" sz="1200" dirty="0" smtClean="0"/>
                        <a:t>常见问题以及技巧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/>
                        <a:t>邱功圆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466" y="4931051"/>
            <a:ext cx="4476003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8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7796" y="399665"/>
            <a:ext cx="8596668" cy="678508"/>
          </a:xfrm>
        </p:spPr>
        <p:txBody>
          <a:bodyPr/>
          <a:lstStyle/>
          <a:p>
            <a:pPr>
              <a:defRPr/>
            </a:pPr>
            <a:r>
              <a:rPr lang="zh-CN" altLang="en-US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常见问题</a:t>
            </a:r>
            <a:endParaRPr lang="zh-CN" altLang="en-US" kern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1414111" y="1760562"/>
            <a:ext cx="6692660" cy="44491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zh-CN" sz="2800" dirty="0" err="1">
                <a:solidFill>
                  <a:schemeClr val="tx1"/>
                </a:solidFill>
              </a:rPr>
              <a:t>Jmeter</a:t>
            </a:r>
            <a:r>
              <a:rPr lang="zh-CN" altLang="en-US" sz="2800" dirty="0" smtClean="0">
                <a:solidFill>
                  <a:schemeClr val="tx1"/>
                </a:solidFill>
              </a:rPr>
              <a:t>日志</a:t>
            </a:r>
            <a:endParaRPr lang="en-US" altLang="zh-CN" sz="2800" dirty="0" smtClean="0">
              <a:solidFill>
                <a:schemeClr val="tx1"/>
              </a:solidFill>
            </a:endParaRPr>
          </a:p>
          <a:p>
            <a:r>
              <a:rPr lang="zh-CN" altLang="en-US" sz="2800" dirty="0">
                <a:solidFill>
                  <a:schemeClr val="tx1"/>
                </a:solidFill>
              </a:rPr>
              <a:t>中文乱码</a:t>
            </a:r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</a:rPr>
              <a:t>会话</a:t>
            </a:r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zh-CN" altLang="en-US" sz="2800" dirty="0">
                <a:solidFill>
                  <a:schemeClr val="tx1"/>
                </a:solidFill>
              </a:rPr>
              <a:t>消息头 </a:t>
            </a:r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zh-CN" altLang="en-US" sz="2800" dirty="0">
                <a:solidFill>
                  <a:schemeClr val="tx1"/>
                </a:solidFill>
              </a:rPr>
              <a:t>关联</a:t>
            </a:r>
            <a:r>
              <a:rPr lang="en-US" altLang="zh-CN" sz="2800" dirty="0">
                <a:solidFill>
                  <a:schemeClr val="tx1"/>
                </a:solidFill>
              </a:rPr>
              <a:t>/</a:t>
            </a:r>
            <a:r>
              <a:rPr lang="zh-CN" altLang="en-US" sz="2800" dirty="0">
                <a:solidFill>
                  <a:schemeClr val="tx1"/>
                </a:solidFill>
              </a:rPr>
              <a:t>参数化</a:t>
            </a:r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zh-CN" altLang="en-US" sz="2800" dirty="0">
                <a:solidFill>
                  <a:schemeClr val="tx1"/>
                </a:solidFill>
              </a:rPr>
              <a:t>重定向</a:t>
            </a:r>
            <a:endParaRPr lang="en-US" altLang="zh-CN" sz="2800" dirty="0">
              <a:solidFill>
                <a:schemeClr val="tx1"/>
              </a:solidFill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</a:rPr>
              <a:t>内存</a:t>
            </a:r>
            <a:r>
              <a:rPr lang="zh-CN" altLang="en-US" sz="2800" dirty="0">
                <a:solidFill>
                  <a:schemeClr val="tx1"/>
                </a:solidFill>
              </a:rPr>
              <a:t>泄露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0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6198" y="1737509"/>
            <a:ext cx="10240875" cy="4908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/>
              <a:t>1</a:t>
            </a:r>
            <a:r>
              <a:rPr lang="zh-CN" altLang="en-US" sz="4400" dirty="0"/>
              <a:t>．断言 </a:t>
            </a:r>
            <a:endParaRPr lang="en-US" altLang="zh-CN" sz="4400" dirty="0"/>
          </a:p>
          <a:p>
            <a:pPr marL="0" indent="0">
              <a:buNone/>
            </a:pPr>
            <a:r>
              <a:rPr lang="en-US" altLang="zh-CN" sz="4400" dirty="0"/>
              <a:t>2</a:t>
            </a:r>
            <a:r>
              <a:rPr lang="zh-CN" altLang="en-US" sz="4400" dirty="0"/>
              <a:t>．</a:t>
            </a:r>
            <a:r>
              <a:rPr lang="zh-CN" altLang="en-US" sz="4400" dirty="0" smtClean="0"/>
              <a:t>正则表达式</a:t>
            </a:r>
            <a:endParaRPr lang="en-US" altLang="zh-CN" sz="4400" dirty="0" smtClean="0"/>
          </a:p>
          <a:p>
            <a:pPr marL="0" indent="0">
              <a:buNone/>
            </a:pPr>
            <a:r>
              <a:rPr lang="en-US" altLang="zh-CN" sz="4400" dirty="0" smtClean="0"/>
              <a:t>3.  csv</a:t>
            </a:r>
            <a:endParaRPr lang="en-US" altLang="zh-CN" sz="4400" dirty="0"/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450376" y="432654"/>
            <a:ext cx="6915160" cy="6840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方正大黑简体" pitchFamily="2" charset="-122"/>
                <a:ea typeface="方正大黑简体" pitchFamily="2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方正大黑简体" pitchFamily="2" charset="-122"/>
                <a:ea typeface="方正大黑简体" pitchFamily="2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方正大黑简体" pitchFamily="2" charset="-122"/>
                <a:ea typeface="方正大黑简体" pitchFamily="2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方正大黑简体" pitchFamily="2" charset="-122"/>
                <a:ea typeface="方正大黑简体" pitchFamily="2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方正大黑简体" pitchFamily="2" charset="-122"/>
                <a:ea typeface="方正大黑简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zh-CN" altLang="en-US" b="1" dirty="0">
                <a:solidFill>
                  <a:schemeClr val="tx1"/>
                </a:solidFill>
              </a:rPr>
              <a:t>技巧</a:t>
            </a:r>
            <a:endParaRPr lang="en-US" altLang="zh-C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6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971456" y="1387523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6000" dirty="0"/>
              <a:t>结束</a:t>
            </a:r>
          </a:p>
        </p:txBody>
      </p:sp>
      <p:sp>
        <p:nvSpPr>
          <p:cNvPr id="5" name="文本框 8"/>
          <p:cNvSpPr txBox="1"/>
          <p:nvPr/>
        </p:nvSpPr>
        <p:spPr>
          <a:xfrm>
            <a:off x="299963" y="3609267"/>
            <a:ext cx="707236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学习更多课程，成就技术人生</a:t>
            </a:r>
            <a:endParaRPr lang="en-US" altLang="zh-CN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14375" indent="-528638">
              <a:lnSpc>
                <a:spcPct val="150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请登录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-&gt; http://class.ibestservice.com</a:t>
            </a:r>
          </a:p>
          <a:p>
            <a:pPr marL="714375" indent="-528638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请添加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-&gt; 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飞测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QQ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群：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283440449</a:t>
            </a:r>
          </a:p>
          <a:p>
            <a:pPr marL="714375" indent="-528638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爱测未来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QQ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群：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274166295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610934609</a:t>
            </a:r>
          </a:p>
          <a:p>
            <a:pPr marL="714375" indent="-528638">
              <a:lnSpc>
                <a:spcPct val="150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请扫码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-&gt; 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飞测、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爱测未来公众号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测试大佬都在这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-----&gt;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266" y="3859273"/>
            <a:ext cx="1819048" cy="1704762"/>
          </a:xfrm>
          <a:prstGeom prst="rect">
            <a:avLst/>
          </a:prstGeom>
        </p:spPr>
      </p:pic>
      <p:pic>
        <p:nvPicPr>
          <p:cNvPr id="7" name="图片 6" descr="QQ图片201707101603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1375" y="3848531"/>
            <a:ext cx="1714512" cy="171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4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讯飞01">
  <a:themeElements>
    <a:clrScheme name="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讯飞01" id="{20D24754-EFFE-4B8C-8C31-6573404A72DA}" vid="{E16DC5CF-30FC-42F1-AA85-15EF02F983D2}"/>
    </a:ext>
  </a:extLst>
</a:theme>
</file>

<file path=ppt/theme/theme2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讯飞01</Template>
  <TotalTime>3886</TotalTime>
  <Words>141</Words>
  <Application>Microsoft Office PowerPoint</Application>
  <PresentationFormat>宽屏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方正大黑简体</vt:lpstr>
      <vt:lpstr>方正姚体</vt:lpstr>
      <vt:lpstr>华文新魏</vt:lpstr>
      <vt:lpstr>宋体</vt:lpstr>
      <vt:lpstr>微软雅黑</vt:lpstr>
      <vt:lpstr>Arial</vt:lpstr>
      <vt:lpstr>Calibri</vt:lpstr>
      <vt:lpstr>Trebuchet MS</vt:lpstr>
      <vt:lpstr>Tw Cen MT</vt:lpstr>
      <vt:lpstr>Wingdings</vt:lpstr>
      <vt:lpstr>Wingdings 3</vt:lpstr>
      <vt:lpstr>讯飞01</vt:lpstr>
      <vt:lpstr>平面</vt:lpstr>
      <vt:lpstr>Jmeter系列：常见问题及技巧</vt:lpstr>
      <vt:lpstr>常见问题</vt:lpstr>
      <vt:lpstr>PowerPoint 演示文稿</vt:lpstr>
      <vt:lpstr>结束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root</cp:lastModifiedBy>
  <cp:revision>65</cp:revision>
  <dcterms:created xsi:type="dcterms:W3CDTF">2017-06-10T02:16:01Z</dcterms:created>
  <dcterms:modified xsi:type="dcterms:W3CDTF">2017-07-20T08:39:27Z</dcterms:modified>
</cp:coreProperties>
</file>