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4" r:id="rId1"/>
  </p:sldMasterIdLst>
  <p:notesMasterIdLst>
    <p:notesMasterId r:id="rId15"/>
  </p:notesMasterIdLst>
  <p:sldIdLst>
    <p:sldId id="374" r:id="rId2"/>
    <p:sldId id="258" r:id="rId3"/>
    <p:sldId id="389" r:id="rId4"/>
    <p:sldId id="391" r:id="rId5"/>
    <p:sldId id="361" r:id="rId6"/>
    <p:sldId id="387" r:id="rId7"/>
    <p:sldId id="348" r:id="rId8"/>
    <p:sldId id="397" r:id="rId9"/>
    <p:sldId id="388" r:id="rId10"/>
    <p:sldId id="395" r:id="rId11"/>
    <p:sldId id="376" r:id="rId12"/>
    <p:sldId id="386" r:id="rId13"/>
    <p:sldId id="3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FF9900"/>
    <a:srgbClr val="FF6600"/>
    <a:srgbClr val="99CC00"/>
    <a:srgbClr val="669900"/>
    <a:srgbClr val="CCCC00"/>
    <a:srgbClr val="CCFF33"/>
    <a:srgbClr val="008000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1" autoAdjust="0"/>
    <p:restoredTop sz="94660"/>
  </p:normalViewPr>
  <p:slideViewPr>
    <p:cSldViewPr>
      <p:cViewPr>
        <p:scale>
          <a:sx n="75" d="100"/>
          <a:sy n="75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1DDC0-F334-4CC3-844F-72F1E46B1109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5A87A7A-DD58-4340-9487-562A1BA021FD}">
      <dgm:prSet phldrT="[文本]" custT="1"/>
      <dgm:spPr>
        <a:solidFill>
          <a:srgbClr val="CCCC00"/>
        </a:solidFill>
      </dgm:spPr>
      <dgm:t>
        <a:bodyPr/>
        <a:lstStyle/>
        <a:p>
          <a:r>
            <a:rPr lang="en-US" altLang="zh-CN" sz="2800" b="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6</a:t>
          </a:r>
          <a:endParaRPr lang="zh-CN" altLang="en-US" sz="2800" b="0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gm:t>
    </dgm:pt>
    <dgm:pt modelId="{F48D6196-EA66-41A4-AEB0-4FA68E0A03DA}" type="parTrans" cxnId="{E6EAE4A6-5732-4823-A2D7-61D8C81E3F00}">
      <dgm:prSet/>
      <dgm:spPr/>
      <dgm:t>
        <a:bodyPr/>
        <a:lstStyle/>
        <a:p>
          <a:endParaRPr lang="zh-CN" altLang="en-US" sz="18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gm:t>
    </dgm:pt>
    <dgm:pt modelId="{10AE9FCF-E2BC-411E-B561-F3F83E21FDDE}" type="sibTrans" cxnId="{E6EAE4A6-5732-4823-A2D7-61D8C81E3F00}">
      <dgm:prSet/>
      <dgm:spPr/>
      <dgm:t>
        <a:bodyPr/>
        <a:lstStyle/>
        <a:p>
          <a:endParaRPr lang="zh-CN" altLang="en-US" sz="18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gm:t>
    </dgm:pt>
    <dgm:pt modelId="{E9DF5A07-1443-4427-BB1E-354A61B9872E}">
      <dgm:prSet phldrT="[文本]" custT="1"/>
      <dgm:spPr>
        <a:solidFill>
          <a:srgbClr val="99CC00"/>
        </a:solidFill>
      </dgm:spPr>
      <dgm:t>
        <a:bodyPr/>
        <a:lstStyle/>
        <a:p>
          <a:pPr algn="l"/>
          <a:r>
            <a: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  5  </a:t>
          </a:r>
          <a:endParaRPr lang="zh-CN" altLang="en-US" sz="2800" b="1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gm:t>
    </dgm:pt>
    <dgm:pt modelId="{49DCF9F3-FDF1-4D19-8F89-BD0E7D1EB8F9}" type="parTrans" cxnId="{FFB67542-EFF1-4576-823E-8CB9DF18F541}">
      <dgm:prSet/>
      <dgm:spPr/>
      <dgm:t>
        <a:bodyPr/>
        <a:lstStyle/>
        <a:p>
          <a:endParaRPr lang="zh-CN" altLang="en-US" sz="18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gm:t>
    </dgm:pt>
    <dgm:pt modelId="{FB431506-2BB7-46EB-B1E1-C7E227CC0920}" type="sibTrans" cxnId="{FFB67542-EFF1-4576-823E-8CB9DF18F541}">
      <dgm:prSet/>
      <dgm:spPr/>
      <dgm:t>
        <a:bodyPr/>
        <a:lstStyle/>
        <a:p>
          <a:endParaRPr lang="zh-CN" altLang="en-US" sz="18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gm:t>
    </dgm:pt>
    <dgm:pt modelId="{E90A9662-EC33-4AB7-9811-DFBB92F8E8F3}">
      <dgm:prSet phldrT="[文本]" custT="1"/>
      <dgm:spPr>
        <a:solidFill>
          <a:srgbClr val="669900"/>
        </a:solidFill>
      </dgm:spPr>
      <dgm:t>
        <a:bodyPr/>
        <a:lstStyle/>
        <a:p>
          <a:endParaRPr lang="en-US" altLang="zh-CN" sz="1800" b="1" dirty="0" smtClean="0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  <a:p>
          <a:r>
            <a: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4</a:t>
          </a:r>
          <a:endParaRPr lang="zh-CN" altLang="en-US" sz="2800" b="1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gm:t>
    </dgm:pt>
    <dgm:pt modelId="{A9D290F6-02F4-4D79-932A-3E142023ABA8}" type="parTrans" cxnId="{4E93A8BB-B68D-44D8-868F-1B4AD357CE68}">
      <dgm:prSet/>
      <dgm:spPr/>
      <dgm:t>
        <a:bodyPr/>
        <a:lstStyle/>
        <a:p>
          <a:endParaRPr lang="zh-CN" altLang="en-US" sz="18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gm:t>
    </dgm:pt>
    <dgm:pt modelId="{28643F0B-712F-4F24-8F99-DD28CA4F1ADB}" type="sibTrans" cxnId="{4E93A8BB-B68D-44D8-868F-1B4AD357CE68}">
      <dgm:prSet/>
      <dgm:spPr/>
      <dgm:t>
        <a:bodyPr/>
        <a:lstStyle/>
        <a:p>
          <a:endParaRPr lang="zh-CN" altLang="en-US" sz="18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gm:t>
    </dgm:pt>
    <dgm:pt modelId="{E4DDF02E-14F1-4C21-946A-381D398B1914}">
      <dgm:prSet phldrT="[文本]" custT="1"/>
      <dgm:spPr>
        <a:solidFill>
          <a:srgbClr val="FF9900"/>
        </a:solidFill>
      </dgm:spPr>
      <dgm:t>
        <a:bodyPr/>
        <a:lstStyle/>
        <a:p>
          <a:r>
            <a: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1</a:t>
          </a:r>
          <a:endParaRPr lang="zh-CN" altLang="en-US" sz="2800" b="1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gm:t>
    </dgm:pt>
    <dgm:pt modelId="{2270F260-1639-4D2F-959F-3B1803708375}" type="parTrans" cxnId="{BE6D7E9E-1936-4F91-9C5F-61F1D48195EE}">
      <dgm:prSet/>
      <dgm:spPr/>
      <dgm:t>
        <a:bodyPr/>
        <a:lstStyle/>
        <a:p>
          <a:endParaRPr lang="zh-CN" altLang="en-US" sz="18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gm:t>
    </dgm:pt>
    <dgm:pt modelId="{F0BDEDBD-5484-4960-8E07-3CAA48A51A0E}" type="sibTrans" cxnId="{BE6D7E9E-1936-4F91-9C5F-61F1D48195EE}">
      <dgm:prSet/>
      <dgm:spPr/>
      <dgm:t>
        <a:bodyPr/>
        <a:lstStyle/>
        <a:p>
          <a:endParaRPr lang="zh-CN" altLang="en-US" sz="18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gm:t>
    </dgm:pt>
    <dgm:pt modelId="{2F53F94E-11D9-4305-AFC2-7E2D8BF4DE57}">
      <dgm:prSet phldrT="[文本]" custT="1"/>
      <dgm:spPr/>
      <dgm:t>
        <a:bodyPr/>
        <a:lstStyle/>
        <a:p>
          <a:endParaRPr lang="en-US" altLang="zh-CN" sz="1800" b="1" dirty="0" smtClean="0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  <a:p>
          <a:r>
            <a: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3</a:t>
          </a:r>
          <a:endParaRPr lang="zh-CN" altLang="en-US" sz="2800" b="1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gm:t>
    </dgm:pt>
    <dgm:pt modelId="{278246A8-7911-4CCE-88CD-C70A5205610D}" type="parTrans" cxnId="{951EA887-774E-4972-973F-4B6D250E0081}">
      <dgm:prSet/>
      <dgm:spPr/>
      <dgm:t>
        <a:bodyPr/>
        <a:lstStyle/>
        <a:p>
          <a:endParaRPr lang="zh-CN" altLang="en-US" sz="18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gm:t>
    </dgm:pt>
    <dgm:pt modelId="{297E68A9-2CC6-466F-AB61-374358C52AFC}" type="sibTrans" cxnId="{951EA887-774E-4972-973F-4B6D250E0081}">
      <dgm:prSet/>
      <dgm:spPr/>
      <dgm:t>
        <a:bodyPr/>
        <a:lstStyle/>
        <a:p>
          <a:endParaRPr lang="zh-CN" altLang="en-US" sz="18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gm:t>
    </dgm:pt>
    <dgm:pt modelId="{EE683685-0B68-4494-8BCC-C85F118B98CA}">
      <dgm:prSet phldrT="[文本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2</a:t>
          </a:r>
          <a:endParaRPr lang="zh-CN" altLang="en-US" sz="2800" b="1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gm:t>
    </dgm:pt>
    <dgm:pt modelId="{70269911-648A-4621-B2D6-E01DB6335C01}" type="parTrans" cxnId="{AE421F22-1C95-4DBB-8695-B4CDD24C06B0}">
      <dgm:prSet/>
      <dgm:spPr/>
      <dgm:t>
        <a:bodyPr/>
        <a:lstStyle/>
        <a:p>
          <a:endParaRPr lang="zh-CN" altLang="en-US" sz="18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gm:t>
    </dgm:pt>
    <dgm:pt modelId="{4C616504-8700-468C-9185-F69BB4818660}" type="sibTrans" cxnId="{AE421F22-1C95-4DBB-8695-B4CDD24C06B0}">
      <dgm:prSet/>
      <dgm:spPr/>
      <dgm:t>
        <a:bodyPr/>
        <a:lstStyle/>
        <a:p>
          <a:endParaRPr lang="zh-CN" altLang="en-US" sz="18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gm:t>
    </dgm:pt>
    <dgm:pt modelId="{5488966B-BC57-4C0B-BB8C-5542EEA382D8}" type="pres">
      <dgm:prSet presAssocID="{9AE1DDC0-F334-4CC3-844F-72F1E46B1109}" presName="compositeShape" presStyleCnt="0">
        <dgm:presLayoutVars>
          <dgm:chMax val="7"/>
          <dgm:dir/>
          <dgm:resizeHandles val="exact"/>
        </dgm:presLayoutVars>
      </dgm:prSet>
      <dgm:spPr/>
    </dgm:pt>
    <dgm:pt modelId="{C2BCC1D1-56A0-4FAA-A811-3B5C6B7E1269}" type="pres">
      <dgm:prSet presAssocID="{9AE1DDC0-F334-4CC3-844F-72F1E46B1109}" presName="wedge1" presStyleLbl="node1" presStyleIdx="0" presStyleCnt="6"/>
      <dgm:spPr/>
      <dgm:t>
        <a:bodyPr/>
        <a:lstStyle/>
        <a:p>
          <a:endParaRPr lang="zh-CN" altLang="en-US"/>
        </a:p>
      </dgm:t>
    </dgm:pt>
    <dgm:pt modelId="{5944372D-AF4A-421C-9089-EB828E03C6A3}" type="pres">
      <dgm:prSet presAssocID="{9AE1DDC0-F334-4CC3-844F-72F1E46B1109}" presName="dummy1a" presStyleCnt="0"/>
      <dgm:spPr/>
    </dgm:pt>
    <dgm:pt modelId="{7A5106B3-B121-4126-9555-679AD72ECB6A}" type="pres">
      <dgm:prSet presAssocID="{9AE1DDC0-F334-4CC3-844F-72F1E46B1109}" presName="dummy1b" presStyleCnt="0"/>
      <dgm:spPr/>
    </dgm:pt>
    <dgm:pt modelId="{DFB56F5B-17EE-4C41-8FD9-B2714A1A4301}" type="pres">
      <dgm:prSet presAssocID="{9AE1DDC0-F334-4CC3-844F-72F1E46B1109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11B60B-D2DA-48C8-93C8-C9505DAA0639}" type="pres">
      <dgm:prSet presAssocID="{9AE1DDC0-F334-4CC3-844F-72F1E46B1109}" presName="wedge2" presStyleLbl="node1" presStyleIdx="1" presStyleCnt="6"/>
      <dgm:spPr/>
      <dgm:t>
        <a:bodyPr/>
        <a:lstStyle/>
        <a:p>
          <a:endParaRPr lang="zh-CN" altLang="en-US"/>
        </a:p>
      </dgm:t>
    </dgm:pt>
    <dgm:pt modelId="{24B67E3D-EA66-4A13-A2C2-106B3A6D3F2C}" type="pres">
      <dgm:prSet presAssocID="{9AE1DDC0-F334-4CC3-844F-72F1E46B1109}" presName="dummy2a" presStyleCnt="0"/>
      <dgm:spPr/>
    </dgm:pt>
    <dgm:pt modelId="{DEA3BBBC-31E7-4F50-B28D-59DCC9C90F69}" type="pres">
      <dgm:prSet presAssocID="{9AE1DDC0-F334-4CC3-844F-72F1E46B1109}" presName="dummy2b" presStyleCnt="0"/>
      <dgm:spPr/>
    </dgm:pt>
    <dgm:pt modelId="{03BCD0A0-FC1D-4F55-A84B-DC2672E86F6F}" type="pres">
      <dgm:prSet presAssocID="{9AE1DDC0-F334-4CC3-844F-72F1E46B1109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F5ADBB-7E43-4950-8AD8-6F37B04312E1}" type="pres">
      <dgm:prSet presAssocID="{9AE1DDC0-F334-4CC3-844F-72F1E46B1109}" presName="wedge3" presStyleLbl="node1" presStyleIdx="2" presStyleCnt="6"/>
      <dgm:spPr/>
      <dgm:t>
        <a:bodyPr/>
        <a:lstStyle/>
        <a:p>
          <a:endParaRPr lang="zh-CN" altLang="en-US"/>
        </a:p>
      </dgm:t>
    </dgm:pt>
    <dgm:pt modelId="{7ED2C042-ED7C-4D0D-9793-4E214FD36E6A}" type="pres">
      <dgm:prSet presAssocID="{9AE1DDC0-F334-4CC3-844F-72F1E46B1109}" presName="dummy3a" presStyleCnt="0"/>
      <dgm:spPr/>
    </dgm:pt>
    <dgm:pt modelId="{81E5D6F3-A664-47F8-943C-758E77A30184}" type="pres">
      <dgm:prSet presAssocID="{9AE1DDC0-F334-4CC3-844F-72F1E46B1109}" presName="dummy3b" presStyleCnt="0"/>
      <dgm:spPr/>
    </dgm:pt>
    <dgm:pt modelId="{DE363D18-3BFB-4968-8CE5-F39B6B12B9CF}" type="pres">
      <dgm:prSet presAssocID="{9AE1DDC0-F334-4CC3-844F-72F1E46B1109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1B0463-563A-489C-962A-8A2066B2272B}" type="pres">
      <dgm:prSet presAssocID="{9AE1DDC0-F334-4CC3-844F-72F1E46B1109}" presName="wedge4" presStyleLbl="node1" presStyleIdx="3" presStyleCnt="6"/>
      <dgm:spPr/>
      <dgm:t>
        <a:bodyPr/>
        <a:lstStyle/>
        <a:p>
          <a:endParaRPr lang="zh-CN" altLang="en-US"/>
        </a:p>
      </dgm:t>
    </dgm:pt>
    <dgm:pt modelId="{BD067AAD-5F10-4464-B655-DB808BF017D1}" type="pres">
      <dgm:prSet presAssocID="{9AE1DDC0-F334-4CC3-844F-72F1E46B1109}" presName="dummy4a" presStyleCnt="0"/>
      <dgm:spPr/>
    </dgm:pt>
    <dgm:pt modelId="{87BD86E3-AC6A-43E5-BE6F-7F9F921C8D33}" type="pres">
      <dgm:prSet presAssocID="{9AE1DDC0-F334-4CC3-844F-72F1E46B1109}" presName="dummy4b" presStyleCnt="0"/>
      <dgm:spPr/>
    </dgm:pt>
    <dgm:pt modelId="{294E760B-CC56-41EE-A397-FECBE6B3C117}" type="pres">
      <dgm:prSet presAssocID="{9AE1DDC0-F334-4CC3-844F-72F1E46B1109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37C73A-70A6-4918-AB87-85D7AE1B00D3}" type="pres">
      <dgm:prSet presAssocID="{9AE1DDC0-F334-4CC3-844F-72F1E46B1109}" presName="wedge5" presStyleLbl="node1" presStyleIdx="4" presStyleCnt="6"/>
      <dgm:spPr/>
      <dgm:t>
        <a:bodyPr/>
        <a:lstStyle/>
        <a:p>
          <a:endParaRPr lang="zh-CN" altLang="en-US"/>
        </a:p>
      </dgm:t>
    </dgm:pt>
    <dgm:pt modelId="{B198685D-DC3E-4BD3-ADB9-31E2942A85E7}" type="pres">
      <dgm:prSet presAssocID="{9AE1DDC0-F334-4CC3-844F-72F1E46B1109}" presName="dummy5a" presStyleCnt="0"/>
      <dgm:spPr/>
    </dgm:pt>
    <dgm:pt modelId="{19C38C1B-6F61-4B00-A797-C3A2973818FC}" type="pres">
      <dgm:prSet presAssocID="{9AE1DDC0-F334-4CC3-844F-72F1E46B1109}" presName="dummy5b" presStyleCnt="0"/>
      <dgm:spPr/>
    </dgm:pt>
    <dgm:pt modelId="{4FE3A1F9-B5E5-4C4E-99D3-7866BFC75B2A}" type="pres">
      <dgm:prSet presAssocID="{9AE1DDC0-F334-4CC3-844F-72F1E46B1109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9C4DE0-FBBD-4D8E-AF51-1F3640ADC556}" type="pres">
      <dgm:prSet presAssocID="{9AE1DDC0-F334-4CC3-844F-72F1E46B1109}" presName="wedge6" presStyleLbl="node1" presStyleIdx="5" presStyleCnt="6"/>
      <dgm:spPr/>
      <dgm:t>
        <a:bodyPr/>
        <a:lstStyle/>
        <a:p>
          <a:endParaRPr lang="zh-CN" altLang="en-US"/>
        </a:p>
      </dgm:t>
    </dgm:pt>
    <dgm:pt modelId="{C130D1D5-26BE-4DE4-94F7-0E743FFF8435}" type="pres">
      <dgm:prSet presAssocID="{9AE1DDC0-F334-4CC3-844F-72F1E46B1109}" presName="dummy6a" presStyleCnt="0"/>
      <dgm:spPr/>
    </dgm:pt>
    <dgm:pt modelId="{8E5064FA-A662-4609-94DF-70A29EA99B4A}" type="pres">
      <dgm:prSet presAssocID="{9AE1DDC0-F334-4CC3-844F-72F1E46B1109}" presName="dummy6b" presStyleCnt="0"/>
      <dgm:spPr/>
    </dgm:pt>
    <dgm:pt modelId="{C1F5C08B-4514-413E-A9FD-B5C6CA5E8378}" type="pres">
      <dgm:prSet presAssocID="{9AE1DDC0-F334-4CC3-844F-72F1E46B1109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AB042B-6E30-4E43-9C65-AF1BA2A9D7DD}" type="pres">
      <dgm:prSet presAssocID="{10AE9FCF-E2BC-411E-B561-F3F83E21FDDE}" presName="arrowWedge1" presStyleLbl="fgSibTrans2D1" presStyleIdx="0" presStyleCnt="6"/>
      <dgm:spPr>
        <a:solidFill>
          <a:srgbClr val="CCCC00"/>
        </a:solidFill>
      </dgm:spPr>
    </dgm:pt>
    <dgm:pt modelId="{F19F81F2-1CBF-4958-B5C4-47CC90AB0BA1}" type="pres">
      <dgm:prSet presAssocID="{FB431506-2BB7-46EB-B1E1-C7E227CC0920}" presName="arrowWedge2" presStyleLbl="fgSibTrans2D1" presStyleIdx="1" presStyleCnt="6"/>
      <dgm:spPr>
        <a:solidFill>
          <a:srgbClr val="99CC00"/>
        </a:solidFill>
      </dgm:spPr>
    </dgm:pt>
    <dgm:pt modelId="{5A7B8256-D2FA-4F3F-9637-6C35671F9AE2}" type="pres">
      <dgm:prSet presAssocID="{28643F0B-712F-4F24-8F99-DD28CA4F1ADB}" presName="arrowWedge3" presStyleLbl="fgSibTrans2D1" presStyleIdx="2" presStyleCnt="6"/>
      <dgm:spPr>
        <a:solidFill>
          <a:srgbClr val="669900"/>
        </a:solidFill>
      </dgm:spPr>
    </dgm:pt>
    <dgm:pt modelId="{CF8F80A1-B44D-49E7-A4A3-7433C9B3B074}" type="pres">
      <dgm:prSet presAssocID="{297E68A9-2CC6-466F-AB61-374358C52AFC}" presName="arrowWedge4" presStyleLbl="fgSibTrans2D1" presStyleIdx="3" presStyleCnt="6"/>
      <dgm:spPr/>
    </dgm:pt>
    <dgm:pt modelId="{DD5C9CA3-68F9-4F28-8480-9003239A961F}" type="pres">
      <dgm:prSet presAssocID="{4C616504-8700-468C-9185-F69BB4818660}" presName="arrowWedge5" presStyleLbl="fgSibTrans2D1" presStyleIdx="4" presStyleCnt="6"/>
      <dgm:spPr>
        <a:solidFill>
          <a:schemeClr val="tx2">
            <a:lumMod val="60000"/>
            <a:lumOff val="40000"/>
          </a:schemeClr>
        </a:solidFill>
      </dgm:spPr>
    </dgm:pt>
    <dgm:pt modelId="{0E0F2B68-26A1-43EC-8B4C-4EAE47E91834}" type="pres">
      <dgm:prSet presAssocID="{F0BDEDBD-5484-4960-8E07-3CAA48A51A0E}" presName="arrowWedge6" presStyleLbl="fgSibTrans2D1" presStyleIdx="5" presStyleCnt="6"/>
      <dgm:spPr>
        <a:solidFill>
          <a:srgbClr val="FF9900"/>
        </a:solidFill>
      </dgm:spPr>
    </dgm:pt>
  </dgm:ptLst>
  <dgm:cxnLst>
    <dgm:cxn modelId="{4E93A8BB-B68D-44D8-868F-1B4AD357CE68}" srcId="{9AE1DDC0-F334-4CC3-844F-72F1E46B1109}" destId="{E90A9662-EC33-4AB7-9811-DFBB92F8E8F3}" srcOrd="2" destOrd="0" parTransId="{A9D290F6-02F4-4D79-932A-3E142023ABA8}" sibTransId="{28643F0B-712F-4F24-8F99-DD28CA4F1ADB}"/>
    <dgm:cxn modelId="{951EA887-774E-4972-973F-4B6D250E0081}" srcId="{9AE1DDC0-F334-4CC3-844F-72F1E46B1109}" destId="{2F53F94E-11D9-4305-AFC2-7E2D8BF4DE57}" srcOrd="3" destOrd="0" parTransId="{278246A8-7911-4CCE-88CD-C70A5205610D}" sibTransId="{297E68A9-2CC6-466F-AB61-374358C52AFC}"/>
    <dgm:cxn modelId="{BE6D7E9E-1936-4F91-9C5F-61F1D48195EE}" srcId="{9AE1DDC0-F334-4CC3-844F-72F1E46B1109}" destId="{E4DDF02E-14F1-4C21-946A-381D398B1914}" srcOrd="5" destOrd="0" parTransId="{2270F260-1639-4D2F-959F-3B1803708375}" sibTransId="{F0BDEDBD-5484-4960-8E07-3CAA48A51A0E}"/>
    <dgm:cxn modelId="{A3D2D0BC-7FF8-4C3A-B5DF-1EE67DC9F5D1}" type="presOf" srcId="{2F53F94E-11D9-4305-AFC2-7E2D8BF4DE57}" destId="{294E760B-CC56-41EE-A397-FECBE6B3C117}" srcOrd="1" destOrd="0" presId="urn:microsoft.com/office/officeart/2005/8/layout/cycle8"/>
    <dgm:cxn modelId="{25C3AAD2-C35C-4696-A5ED-061837D84DA1}" type="presOf" srcId="{D5A87A7A-DD58-4340-9487-562A1BA021FD}" destId="{C2BCC1D1-56A0-4FAA-A811-3B5C6B7E1269}" srcOrd="0" destOrd="0" presId="urn:microsoft.com/office/officeart/2005/8/layout/cycle8"/>
    <dgm:cxn modelId="{7E17A7E9-D8BD-4EB7-9FF0-F065B7007446}" type="presOf" srcId="{E9DF5A07-1443-4427-BB1E-354A61B9872E}" destId="{1411B60B-D2DA-48C8-93C8-C9505DAA0639}" srcOrd="0" destOrd="0" presId="urn:microsoft.com/office/officeart/2005/8/layout/cycle8"/>
    <dgm:cxn modelId="{52C26D1D-2837-449A-B420-DC42E72FBCB4}" type="presOf" srcId="{E9DF5A07-1443-4427-BB1E-354A61B9872E}" destId="{03BCD0A0-FC1D-4F55-A84B-DC2672E86F6F}" srcOrd="1" destOrd="0" presId="urn:microsoft.com/office/officeart/2005/8/layout/cycle8"/>
    <dgm:cxn modelId="{9B0E60E9-30B5-4998-AF5A-2241F3159364}" type="presOf" srcId="{EE683685-0B68-4494-8BCC-C85F118B98CA}" destId="{B137C73A-70A6-4918-AB87-85D7AE1B00D3}" srcOrd="0" destOrd="0" presId="urn:microsoft.com/office/officeart/2005/8/layout/cycle8"/>
    <dgm:cxn modelId="{918989FB-B7FD-455C-B211-35487096D509}" type="presOf" srcId="{EE683685-0B68-4494-8BCC-C85F118B98CA}" destId="{4FE3A1F9-B5E5-4C4E-99D3-7866BFC75B2A}" srcOrd="1" destOrd="0" presId="urn:microsoft.com/office/officeart/2005/8/layout/cycle8"/>
    <dgm:cxn modelId="{358DD113-E9A3-483B-A027-F4D2B00EE4D2}" type="presOf" srcId="{9AE1DDC0-F334-4CC3-844F-72F1E46B1109}" destId="{5488966B-BC57-4C0B-BB8C-5542EEA382D8}" srcOrd="0" destOrd="0" presId="urn:microsoft.com/office/officeart/2005/8/layout/cycle8"/>
    <dgm:cxn modelId="{7FBB2DBA-CE1D-481F-A8F3-78FB8EACFD8E}" type="presOf" srcId="{2F53F94E-11D9-4305-AFC2-7E2D8BF4DE57}" destId="{AB1B0463-563A-489C-962A-8A2066B2272B}" srcOrd="0" destOrd="0" presId="urn:microsoft.com/office/officeart/2005/8/layout/cycle8"/>
    <dgm:cxn modelId="{D75B1624-06CD-455A-ACEC-F1C65E5C7933}" type="presOf" srcId="{E4DDF02E-14F1-4C21-946A-381D398B1914}" destId="{C1F5C08B-4514-413E-A9FD-B5C6CA5E8378}" srcOrd="1" destOrd="0" presId="urn:microsoft.com/office/officeart/2005/8/layout/cycle8"/>
    <dgm:cxn modelId="{4C1400ED-BFA9-4764-A620-B5110E078F4C}" type="presOf" srcId="{E90A9662-EC33-4AB7-9811-DFBB92F8E8F3}" destId="{A6F5ADBB-7E43-4950-8AD8-6F37B04312E1}" srcOrd="0" destOrd="0" presId="urn:microsoft.com/office/officeart/2005/8/layout/cycle8"/>
    <dgm:cxn modelId="{AE421F22-1C95-4DBB-8695-B4CDD24C06B0}" srcId="{9AE1DDC0-F334-4CC3-844F-72F1E46B1109}" destId="{EE683685-0B68-4494-8BCC-C85F118B98CA}" srcOrd="4" destOrd="0" parTransId="{70269911-648A-4621-B2D6-E01DB6335C01}" sibTransId="{4C616504-8700-468C-9185-F69BB4818660}"/>
    <dgm:cxn modelId="{DC6B89CB-BBF2-4EC9-A82B-8B144B4B8FAA}" type="presOf" srcId="{E90A9662-EC33-4AB7-9811-DFBB92F8E8F3}" destId="{DE363D18-3BFB-4968-8CE5-F39B6B12B9CF}" srcOrd="1" destOrd="0" presId="urn:microsoft.com/office/officeart/2005/8/layout/cycle8"/>
    <dgm:cxn modelId="{0E1D3872-52DC-4746-AD36-865C0F255A12}" type="presOf" srcId="{D5A87A7A-DD58-4340-9487-562A1BA021FD}" destId="{DFB56F5B-17EE-4C41-8FD9-B2714A1A4301}" srcOrd="1" destOrd="0" presId="urn:microsoft.com/office/officeart/2005/8/layout/cycle8"/>
    <dgm:cxn modelId="{C95A33FA-5548-4104-ADA9-3EEA860B9C15}" type="presOf" srcId="{E4DDF02E-14F1-4C21-946A-381D398B1914}" destId="{599C4DE0-FBBD-4D8E-AF51-1F3640ADC556}" srcOrd="0" destOrd="0" presId="urn:microsoft.com/office/officeart/2005/8/layout/cycle8"/>
    <dgm:cxn modelId="{FFB67542-EFF1-4576-823E-8CB9DF18F541}" srcId="{9AE1DDC0-F334-4CC3-844F-72F1E46B1109}" destId="{E9DF5A07-1443-4427-BB1E-354A61B9872E}" srcOrd="1" destOrd="0" parTransId="{49DCF9F3-FDF1-4D19-8F89-BD0E7D1EB8F9}" sibTransId="{FB431506-2BB7-46EB-B1E1-C7E227CC0920}"/>
    <dgm:cxn modelId="{E6EAE4A6-5732-4823-A2D7-61D8C81E3F00}" srcId="{9AE1DDC0-F334-4CC3-844F-72F1E46B1109}" destId="{D5A87A7A-DD58-4340-9487-562A1BA021FD}" srcOrd="0" destOrd="0" parTransId="{F48D6196-EA66-41A4-AEB0-4FA68E0A03DA}" sibTransId="{10AE9FCF-E2BC-411E-B561-F3F83E21FDDE}"/>
    <dgm:cxn modelId="{35FF4520-D113-4F7A-93BA-A367E61519C9}" type="presParOf" srcId="{5488966B-BC57-4C0B-BB8C-5542EEA382D8}" destId="{C2BCC1D1-56A0-4FAA-A811-3B5C6B7E1269}" srcOrd="0" destOrd="0" presId="urn:microsoft.com/office/officeart/2005/8/layout/cycle8"/>
    <dgm:cxn modelId="{7FC36DED-397F-406A-B81E-7F5B059EDFC2}" type="presParOf" srcId="{5488966B-BC57-4C0B-BB8C-5542EEA382D8}" destId="{5944372D-AF4A-421C-9089-EB828E03C6A3}" srcOrd="1" destOrd="0" presId="urn:microsoft.com/office/officeart/2005/8/layout/cycle8"/>
    <dgm:cxn modelId="{D2AD2FC5-03AE-46E2-8E37-4FF7EFCD2931}" type="presParOf" srcId="{5488966B-BC57-4C0B-BB8C-5542EEA382D8}" destId="{7A5106B3-B121-4126-9555-679AD72ECB6A}" srcOrd="2" destOrd="0" presId="urn:microsoft.com/office/officeart/2005/8/layout/cycle8"/>
    <dgm:cxn modelId="{75997EAA-C672-4745-97E2-8C4A3DE9A76C}" type="presParOf" srcId="{5488966B-BC57-4C0B-BB8C-5542EEA382D8}" destId="{DFB56F5B-17EE-4C41-8FD9-B2714A1A4301}" srcOrd="3" destOrd="0" presId="urn:microsoft.com/office/officeart/2005/8/layout/cycle8"/>
    <dgm:cxn modelId="{FD08DB19-AB5B-4355-913E-D0C6DDE67867}" type="presParOf" srcId="{5488966B-BC57-4C0B-BB8C-5542EEA382D8}" destId="{1411B60B-D2DA-48C8-93C8-C9505DAA0639}" srcOrd="4" destOrd="0" presId="urn:microsoft.com/office/officeart/2005/8/layout/cycle8"/>
    <dgm:cxn modelId="{338E1AB8-EB2C-4DF4-AF33-56FFBA30A6A3}" type="presParOf" srcId="{5488966B-BC57-4C0B-BB8C-5542EEA382D8}" destId="{24B67E3D-EA66-4A13-A2C2-106B3A6D3F2C}" srcOrd="5" destOrd="0" presId="urn:microsoft.com/office/officeart/2005/8/layout/cycle8"/>
    <dgm:cxn modelId="{DFC0A610-BC63-415C-B829-156349ECB70B}" type="presParOf" srcId="{5488966B-BC57-4C0B-BB8C-5542EEA382D8}" destId="{DEA3BBBC-31E7-4F50-B28D-59DCC9C90F69}" srcOrd="6" destOrd="0" presId="urn:microsoft.com/office/officeart/2005/8/layout/cycle8"/>
    <dgm:cxn modelId="{7A3B213D-7DF0-491A-8864-439F685EFD82}" type="presParOf" srcId="{5488966B-BC57-4C0B-BB8C-5542EEA382D8}" destId="{03BCD0A0-FC1D-4F55-A84B-DC2672E86F6F}" srcOrd="7" destOrd="0" presId="urn:microsoft.com/office/officeart/2005/8/layout/cycle8"/>
    <dgm:cxn modelId="{588C13C0-C07D-43E4-AF09-4BCFE5A2BE92}" type="presParOf" srcId="{5488966B-BC57-4C0B-BB8C-5542EEA382D8}" destId="{A6F5ADBB-7E43-4950-8AD8-6F37B04312E1}" srcOrd="8" destOrd="0" presId="urn:microsoft.com/office/officeart/2005/8/layout/cycle8"/>
    <dgm:cxn modelId="{D26FEAD8-0AE4-426E-AA76-30A19A17B09A}" type="presParOf" srcId="{5488966B-BC57-4C0B-BB8C-5542EEA382D8}" destId="{7ED2C042-ED7C-4D0D-9793-4E214FD36E6A}" srcOrd="9" destOrd="0" presId="urn:microsoft.com/office/officeart/2005/8/layout/cycle8"/>
    <dgm:cxn modelId="{3DF4FEC5-8478-4B7F-84DA-296CA4DBC877}" type="presParOf" srcId="{5488966B-BC57-4C0B-BB8C-5542EEA382D8}" destId="{81E5D6F3-A664-47F8-943C-758E77A30184}" srcOrd="10" destOrd="0" presId="urn:microsoft.com/office/officeart/2005/8/layout/cycle8"/>
    <dgm:cxn modelId="{DED1D7C3-46EA-47E9-9026-CD57927695AB}" type="presParOf" srcId="{5488966B-BC57-4C0B-BB8C-5542EEA382D8}" destId="{DE363D18-3BFB-4968-8CE5-F39B6B12B9CF}" srcOrd="11" destOrd="0" presId="urn:microsoft.com/office/officeart/2005/8/layout/cycle8"/>
    <dgm:cxn modelId="{3F2640D3-FAFB-4DC2-81B8-65F24481FABE}" type="presParOf" srcId="{5488966B-BC57-4C0B-BB8C-5542EEA382D8}" destId="{AB1B0463-563A-489C-962A-8A2066B2272B}" srcOrd="12" destOrd="0" presId="urn:microsoft.com/office/officeart/2005/8/layout/cycle8"/>
    <dgm:cxn modelId="{80302CE4-2FC2-4E6B-BE0A-B49C0D232442}" type="presParOf" srcId="{5488966B-BC57-4C0B-BB8C-5542EEA382D8}" destId="{BD067AAD-5F10-4464-B655-DB808BF017D1}" srcOrd="13" destOrd="0" presId="urn:microsoft.com/office/officeart/2005/8/layout/cycle8"/>
    <dgm:cxn modelId="{4A309E50-7F8D-4283-970F-F308A7EFEC05}" type="presParOf" srcId="{5488966B-BC57-4C0B-BB8C-5542EEA382D8}" destId="{87BD86E3-AC6A-43E5-BE6F-7F9F921C8D33}" srcOrd="14" destOrd="0" presId="urn:microsoft.com/office/officeart/2005/8/layout/cycle8"/>
    <dgm:cxn modelId="{2B17C01E-0DE9-4AA7-96B9-BAB7B68BAF94}" type="presParOf" srcId="{5488966B-BC57-4C0B-BB8C-5542EEA382D8}" destId="{294E760B-CC56-41EE-A397-FECBE6B3C117}" srcOrd="15" destOrd="0" presId="urn:microsoft.com/office/officeart/2005/8/layout/cycle8"/>
    <dgm:cxn modelId="{E592A8C4-D9E7-4415-8C51-02449FE091B5}" type="presParOf" srcId="{5488966B-BC57-4C0B-BB8C-5542EEA382D8}" destId="{B137C73A-70A6-4918-AB87-85D7AE1B00D3}" srcOrd="16" destOrd="0" presId="urn:microsoft.com/office/officeart/2005/8/layout/cycle8"/>
    <dgm:cxn modelId="{7A438106-7CF7-4051-9294-A009E77A548D}" type="presParOf" srcId="{5488966B-BC57-4C0B-BB8C-5542EEA382D8}" destId="{B198685D-DC3E-4BD3-ADB9-31E2942A85E7}" srcOrd="17" destOrd="0" presId="urn:microsoft.com/office/officeart/2005/8/layout/cycle8"/>
    <dgm:cxn modelId="{3DED6C0F-E379-4B0A-B18E-A4D5AB792EC8}" type="presParOf" srcId="{5488966B-BC57-4C0B-BB8C-5542EEA382D8}" destId="{19C38C1B-6F61-4B00-A797-C3A2973818FC}" srcOrd="18" destOrd="0" presId="urn:microsoft.com/office/officeart/2005/8/layout/cycle8"/>
    <dgm:cxn modelId="{566FE008-415B-4B16-A5F5-7CF42370438D}" type="presParOf" srcId="{5488966B-BC57-4C0B-BB8C-5542EEA382D8}" destId="{4FE3A1F9-B5E5-4C4E-99D3-7866BFC75B2A}" srcOrd="19" destOrd="0" presId="urn:microsoft.com/office/officeart/2005/8/layout/cycle8"/>
    <dgm:cxn modelId="{FAE8FA1F-9807-4967-B690-8DF96F40F715}" type="presParOf" srcId="{5488966B-BC57-4C0B-BB8C-5542EEA382D8}" destId="{599C4DE0-FBBD-4D8E-AF51-1F3640ADC556}" srcOrd="20" destOrd="0" presId="urn:microsoft.com/office/officeart/2005/8/layout/cycle8"/>
    <dgm:cxn modelId="{01E3BCCC-4B1B-4BD2-8809-7C5E77757DD3}" type="presParOf" srcId="{5488966B-BC57-4C0B-BB8C-5542EEA382D8}" destId="{C130D1D5-26BE-4DE4-94F7-0E743FFF8435}" srcOrd="21" destOrd="0" presId="urn:microsoft.com/office/officeart/2005/8/layout/cycle8"/>
    <dgm:cxn modelId="{AE70F3F8-82CE-4352-83CD-790DFF0275DC}" type="presParOf" srcId="{5488966B-BC57-4C0B-BB8C-5542EEA382D8}" destId="{8E5064FA-A662-4609-94DF-70A29EA99B4A}" srcOrd="22" destOrd="0" presId="urn:microsoft.com/office/officeart/2005/8/layout/cycle8"/>
    <dgm:cxn modelId="{8641BB27-E1D3-44F9-850B-4E19F39A942F}" type="presParOf" srcId="{5488966B-BC57-4C0B-BB8C-5542EEA382D8}" destId="{C1F5C08B-4514-413E-A9FD-B5C6CA5E8378}" srcOrd="23" destOrd="0" presId="urn:microsoft.com/office/officeart/2005/8/layout/cycle8"/>
    <dgm:cxn modelId="{E3A0A14E-3455-4478-A1FA-B2D378999FE0}" type="presParOf" srcId="{5488966B-BC57-4C0B-BB8C-5542EEA382D8}" destId="{EEAB042B-6E30-4E43-9C65-AF1BA2A9D7DD}" srcOrd="24" destOrd="0" presId="urn:microsoft.com/office/officeart/2005/8/layout/cycle8"/>
    <dgm:cxn modelId="{5056979F-A88E-4771-9896-2312E0C90DC4}" type="presParOf" srcId="{5488966B-BC57-4C0B-BB8C-5542EEA382D8}" destId="{F19F81F2-1CBF-4958-B5C4-47CC90AB0BA1}" srcOrd="25" destOrd="0" presId="urn:microsoft.com/office/officeart/2005/8/layout/cycle8"/>
    <dgm:cxn modelId="{512C9F17-9C13-4F84-A132-015671441E58}" type="presParOf" srcId="{5488966B-BC57-4C0B-BB8C-5542EEA382D8}" destId="{5A7B8256-D2FA-4F3F-9637-6C35671F9AE2}" srcOrd="26" destOrd="0" presId="urn:microsoft.com/office/officeart/2005/8/layout/cycle8"/>
    <dgm:cxn modelId="{6C36D1B5-5608-495C-9CF1-A118F47410F7}" type="presParOf" srcId="{5488966B-BC57-4C0B-BB8C-5542EEA382D8}" destId="{CF8F80A1-B44D-49E7-A4A3-7433C9B3B074}" srcOrd="27" destOrd="0" presId="urn:microsoft.com/office/officeart/2005/8/layout/cycle8"/>
    <dgm:cxn modelId="{9AF182B7-B72F-4B86-91E7-8C6C444DB88C}" type="presParOf" srcId="{5488966B-BC57-4C0B-BB8C-5542EEA382D8}" destId="{DD5C9CA3-68F9-4F28-8480-9003239A961F}" srcOrd="28" destOrd="0" presId="urn:microsoft.com/office/officeart/2005/8/layout/cycle8"/>
    <dgm:cxn modelId="{2F50EC31-1CC9-41B5-88CD-4A7D094A06A8}" type="presParOf" srcId="{5488966B-BC57-4C0B-BB8C-5542EEA382D8}" destId="{0E0F2B68-26A1-43EC-8B4C-4EAE47E91834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BCC1D1-56A0-4FAA-A811-3B5C6B7E1269}">
      <dsp:nvSpPr>
        <dsp:cNvPr id="0" name=""/>
        <dsp:cNvSpPr/>
      </dsp:nvSpPr>
      <dsp:spPr>
        <a:xfrm>
          <a:off x="363727" y="217701"/>
          <a:ext cx="3157728" cy="3157728"/>
        </a:xfrm>
        <a:prstGeom prst="pie">
          <a:avLst>
            <a:gd name="adj1" fmla="val 16200000"/>
            <a:gd name="adj2" fmla="val 19800000"/>
          </a:avLst>
        </a:prstGeom>
        <a:solidFill>
          <a:srgbClr val="CC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0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6</a:t>
          </a:r>
          <a:endParaRPr lang="zh-CN" altLang="en-US" sz="2800" b="0" kern="1200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sp:txBody>
      <dsp:txXfrm>
        <a:off x="2017775" y="621064"/>
        <a:ext cx="827024" cy="639064"/>
      </dsp:txXfrm>
    </dsp:sp>
    <dsp:sp modelId="{1411B60B-D2DA-48C8-93C8-C9505DAA0639}">
      <dsp:nvSpPr>
        <dsp:cNvPr id="0" name=""/>
        <dsp:cNvSpPr/>
      </dsp:nvSpPr>
      <dsp:spPr>
        <a:xfrm>
          <a:off x="401319" y="282736"/>
          <a:ext cx="3157728" cy="3157728"/>
        </a:xfrm>
        <a:prstGeom prst="pie">
          <a:avLst>
            <a:gd name="adj1" fmla="val 19800000"/>
            <a:gd name="adj2" fmla="val 1800000"/>
          </a:avLst>
        </a:prstGeom>
        <a:solidFill>
          <a:srgbClr val="99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  5  </a:t>
          </a:r>
          <a:endParaRPr lang="zh-CN" altLang="en-US" sz="2800" b="1" kern="1200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sp:txBody>
      <dsp:txXfrm>
        <a:off x="2544064" y="1560864"/>
        <a:ext cx="864616" cy="620268"/>
      </dsp:txXfrm>
    </dsp:sp>
    <dsp:sp modelId="{A6F5ADBB-7E43-4950-8AD8-6F37B04312E1}">
      <dsp:nvSpPr>
        <dsp:cNvPr id="0" name=""/>
        <dsp:cNvSpPr/>
      </dsp:nvSpPr>
      <dsp:spPr>
        <a:xfrm>
          <a:off x="363727" y="347770"/>
          <a:ext cx="3157728" cy="3157728"/>
        </a:xfrm>
        <a:prstGeom prst="pie">
          <a:avLst>
            <a:gd name="adj1" fmla="val 1800000"/>
            <a:gd name="adj2" fmla="val 5400000"/>
          </a:avLst>
        </a:prstGeom>
        <a:solidFill>
          <a:srgbClr val="66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800" b="1" kern="1200" dirty="0" smtClean="0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4</a:t>
          </a:r>
          <a:endParaRPr lang="zh-CN" altLang="en-US" sz="2800" b="1" kern="1200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sp:txBody>
      <dsp:txXfrm>
        <a:off x="2017775" y="2481868"/>
        <a:ext cx="827024" cy="639064"/>
      </dsp:txXfrm>
    </dsp:sp>
    <dsp:sp modelId="{AB1B0463-563A-489C-962A-8A2066B2272B}">
      <dsp:nvSpPr>
        <dsp:cNvPr id="0" name=""/>
        <dsp:cNvSpPr/>
      </dsp:nvSpPr>
      <dsp:spPr>
        <a:xfrm>
          <a:off x="288543" y="347770"/>
          <a:ext cx="3157728" cy="3157728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-11091116"/>
            <a:satOff val="4729"/>
            <a:lumOff val="-6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800" b="1" kern="1200" dirty="0" smtClean="0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3</a:t>
          </a:r>
          <a:endParaRPr lang="zh-CN" altLang="en-US" sz="2800" b="1" kern="1200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sp:txBody>
      <dsp:txXfrm>
        <a:off x="965199" y="2481868"/>
        <a:ext cx="827024" cy="639064"/>
      </dsp:txXfrm>
    </dsp:sp>
    <dsp:sp modelId="{B137C73A-70A6-4918-AB87-85D7AE1B00D3}">
      <dsp:nvSpPr>
        <dsp:cNvPr id="0" name=""/>
        <dsp:cNvSpPr/>
      </dsp:nvSpPr>
      <dsp:spPr>
        <a:xfrm>
          <a:off x="250951" y="282736"/>
          <a:ext cx="3157728" cy="3157728"/>
        </a:xfrm>
        <a:prstGeom prst="pie">
          <a:avLst>
            <a:gd name="adj1" fmla="val 9000000"/>
            <a:gd name="adj2" fmla="val 1260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2</a:t>
          </a:r>
          <a:endParaRPr lang="zh-CN" altLang="en-US" sz="2800" b="1" kern="1200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sp:txBody>
      <dsp:txXfrm>
        <a:off x="401319" y="1560864"/>
        <a:ext cx="864616" cy="620268"/>
      </dsp:txXfrm>
    </dsp:sp>
    <dsp:sp modelId="{599C4DE0-FBBD-4D8E-AF51-1F3640ADC556}">
      <dsp:nvSpPr>
        <dsp:cNvPr id="0" name=""/>
        <dsp:cNvSpPr/>
      </dsp:nvSpPr>
      <dsp:spPr>
        <a:xfrm>
          <a:off x="288543" y="217701"/>
          <a:ext cx="3157728" cy="3157728"/>
        </a:xfrm>
        <a:prstGeom prst="pie">
          <a:avLst>
            <a:gd name="adj1" fmla="val 12600000"/>
            <a:gd name="adj2" fmla="val 16200000"/>
          </a:avLst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1</a:t>
          </a:r>
          <a:endParaRPr lang="zh-CN" altLang="en-US" sz="2800" b="1" kern="1200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sp:txBody>
      <dsp:txXfrm>
        <a:off x="965199" y="621064"/>
        <a:ext cx="827024" cy="639064"/>
      </dsp:txXfrm>
    </dsp:sp>
    <dsp:sp modelId="{EEAB042B-6E30-4E43-9C65-AF1BA2A9D7DD}">
      <dsp:nvSpPr>
        <dsp:cNvPr id="0" name=""/>
        <dsp:cNvSpPr/>
      </dsp:nvSpPr>
      <dsp:spPr>
        <a:xfrm>
          <a:off x="168134" y="22223"/>
          <a:ext cx="3548684" cy="354868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rgbClr val="CC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F81F2-1CBF-4958-B5C4-47CC90AB0BA1}">
      <dsp:nvSpPr>
        <dsp:cNvPr id="0" name=""/>
        <dsp:cNvSpPr/>
      </dsp:nvSpPr>
      <dsp:spPr>
        <a:xfrm>
          <a:off x="205726" y="87257"/>
          <a:ext cx="3548684" cy="354868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rgbClr val="99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B8256-D2FA-4F3F-9637-6C35671F9AE2}">
      <dsp:nvSpPr>
        <dsp:cNvPr id="0" name=""/>
        <dsp:cNvSpPr/>
      </dsp:nvSpPr>
      <dsp:spPr>
        <a:xfrm>
          <a:off x="168134" y="152291"/>
          <a:ext cx="3548684" cy="354868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F80A1-B44D-49E7-A4A3-7433C9B3B074}">
      <dsp:nvSpPr>
        <dsp:cNvPr id="0" name=""/>
        <dsp:cNvSpPr/>
      </dsp:nvSpPr>
      <dsp:spPr>
        <a:xfrm>
          <a:off x="93180" y="152291"/>
          <a:ext cx="3548684" cy="354868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-11091116"/>
            <a:satOff val="4729"/>
            <a:lumOff val="-6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C9CA3-68F9-4F28-8480-9003239A961F}">
      <dsp:nvSpPr>
        <dsp:cNvPr id="0" name=""/>
        <dsp:cNvSpPr/>
      </dsp:nvSpPr>
      <dsp:spPr>
        <a:xfrm>
          <a:off x="55588" y="87257"/>
          <a:ext cx="3548684" cy="354868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F2B68-26A1-43EC-8B4C-4EAE47E91834}">
      <dsp:nvSpPr>
        <dsp:cNvPr id="0" name=""/>
        <dsp:cNvSpPr/>
      </dsp:nvSpPr>
      <dsp:spPr>
        <a:xfrm>
          <a:off x="93180" y="22223"/>
          <a:ext cx="3548684" cy="354868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rgbClr val="FF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31C0CF6F-9F5C-4FF2-BB38-EB0C6FC77C90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13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3B5B80-F401-43CE-BC3A-A7E01CE85237}" type="slidenum">
              <a:rPr lang="zh-CN" alt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E23D53-DE78-439F-896C-63FE7576DCC1}" type="slidenum">
              <a:rPr lang="zh-CN" alt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E23D53-DE78-439F-896C-63FE7576DCC1}" type="slidenum">
              <a:rPr lang="zh-CN" alt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0"/>
            <a:ext cx="9144000" cy="689557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任意多边形 31"/>
          <p:cNvSpPr/>
          <p:nvPr/>
        </p:nvSpPr>
        <p:spPr>
          <a:xfrm rot="13350635">
            <a:off x="17677" y="-2843480"/>
            <a:ext cx="8618466" cy="8877638"/>
          </a:xfrm>
          <a:custGeom>
            <a:avLst/>
            <a:gdLst>
              <a:gd name="connsiteX0" fmla="*/ 8618466 w 8618466"/>
              <a:gd name="connsiteY0" fmla="*/ 2717637 h 8877638"/>
              <a:gd name="connsiteX1" fmla="*/ 1843929 w 8618466"/>
              <a:gd name="connsiteY1" fmla="*/ 8877638 h 8877638"/>
              <a:gd name="connsiteX2" fmla="*/ 139426 w 8618466"/>
              <a:gd name="connsiteY2" fmla="*/ 7033167 h 8877638"/>
              <a:gd name="connsiteX3" fmla="*/ 104969 w 8618466"/>
              <a:gd name="connsiteY3" fmla="*/ 6872697 h 8877638"/>
              <a:gd name="connsiteX4" fmla="*/ 2403984 w 8618466"/>
              <a:gd name="connsiteY4" fmla="*/ 1058989 h 8877638"/>
              <a:gd name="connsiteX5" fmla="*/ 6122066 w 8618466"/>
              <a:gd name="connsiteY5" fmla="*/ 16900 h 8877638"/>
              <a:gd name="connsiteX6" fmla="*/ 6144967 w 8618466"/>
              <a:gd name="connsiteY6" fmla="*/ 19287 h 88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8466" h="8877638">
                <a:moveTo>
                  <a:pt x="8618466" y="2717637"/>
                </a:moveTo>
                <a:lnTo>
                  <a:pt x="1843929" y="8877638"/>
                </a:lnTo>
                <a:lnTo>
                  <a:pt x="139426" y="7033167"/>
                </a:lnTo>
                <a:lnTo>
                  <a:pt x="104969" y="6872697"/>
                </a:lnTo>
                <a:cubicBezTo>
                  <a:pt x="-316496" y="4683300"/>
                  <a:pt x="547487" y="2390745"/>
                  <a:pt x="2403984" y="1058989"/>
                </a:cubicBezTo>
                <a:cubicBezTo>
                  <a:pt x="3521088" y="257635"/>
                  <a:pt x="4838669" y="-82769"/>
                  <a:pt x="6122066" y="16900"/>
                </a:cubicBezTo>
                <a:lnTo>
                  <a:pt x="6144967" y="19287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C9957-D287-428F-B8A5-A1A5084E2F29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588" y="2674428"/>
            <a:ext cx="4599403" cy="15958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1" i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4624" y="4353891"/>
            <a:ext cx="4599403" cy="44992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144661" indent="0" algn="ctr">
              <a:buNone/>
              <a:defRPr sz="633"/>
            </a:lvl2pPr>
            <a:lvl3pPr marL="289322" indent="0" algn="ctr">
              <a:buNone/>
              <a:defRPr sz="570"/>
            </a:lvl3pPr>
            <a:lvl4pPr marL="433983" indent="0" algn="ctr">
              <a:buNone/>
              <a:defRPr sz="506"/>
            </a:lvl4pPr>
            <a:lvl5pPr marL="578644" indent="0" algn="ctr">
              <a:buNone/>
              <a:defRPr sz="506"/>
            </a:lvl5pPr>
            <a:lvl6pPr marL="723305" indent="0" algn="ctr">
              <a:buNone/>
              <a:defRPr sz="506"/>
            </a:lvl6pPr>
            <a:lvl7pPr marL="867966" indent="0" algn="ctr">
              <a:buNone/>
              <a:defRPr sz="506"/>
            </a:lvl7pPr>
            <a:lvl8pPr marL="1012627" indent="0" algn="ctr">
              <a:buNone/>
              <a:defRPr sz="506"/>
            </a:lvl8pPr>
            <a:lvl9pPr marL="1157288" indent="0" algn="ctr">
              <a:buNone/>
              <a:defRPr sz="506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1" name="等腰三角形 40"/>
          <p:cNvSpPr/>
          <p:nvPr/>
        </p:nvSpPr>
        <p:spPr>
          <a:xfrm rot="18000000" flipH="1">
            <a:off x="6142618" y="2166639"/>
            <a:ext cx="443524" cy="289561"/>
          </a:xfrm>
          <a:prstGeom prst="triangle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等腰三角形 41"/>
          <p:cNvSpPr/>
          <p:nvPr/>
        </p:nvSpPr>
        <p:spPr>
          <a:xfrm rot="19813541" flipH="1">
            <a:off x="3701642" y="1487368"/>
            <a:ext cx="332643" cy="386081"/>
          </a:xfrm>
          <a:prstGeom prst="triangle">
            <a:avLst/>
          </a:prstGeom>
          <a:solidFill>
            <a:srgbClr val="1B90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等腰三角形 42"/>
          <p:cNvSpPr/>
          <p:nvPr/>
        </p:nvSpPr>
        <p:spPr>
          <a:xfrm rot="18000000" flipH="1">
            <a:off x="2220084" y="6291821"/>
            <a:ext cx="443524" cy="289561"/>
          </a:xfrm>
          <a:prstGeom prst="triangle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等腰三角形 43"/>
          <p:cNvSpPr/>
          <p:nvPr/>
        </p:nvSpPr>
        <p:spPr>
          <a:xfrm rot="19813541" flipH="1">
            <a:off x="1686268" y="1045925"/>
            <a:ext cx="332643" cy="386081"/>
          </a:xfrm>
          <a:prstGeom prst="triangle">
            <a:avLst/>
          </a:prstGeom>
          <a:solidFill>
            <a:srgbClr val="FDCD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等腰三角形 44"/>
          <p:cNvSpPr/>
          <p:nvPr/>
        </p:nvSpPr>
        <p:spPr>
          <a:xfrm rot="18000000" flipH="1">
            <a:off x="2637173" y="5219690"/>
            <a:ext cx="443524" cy="289561"/>
          </a:xfrm>
          <a:prstGeom prst="triangle">
            <a:avLst/>
          </a:prstGeom>
          <a:solidFill>
            <a:srgbClr val="55C1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等腰三角形 45"/>
          <p:cNvSpPr/>
          <p:nvPr/>
        </p:nvSpPr>
        <p:spPr>
          <a:xfrm rot="18000000" flipH="1">
            <a:off x="963546" y="2545722"/>
            <a:ext cx="443524" cy="289561"/>
          </a:xfrm>
          <a:prstGeom prst="triangle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318926" y="3341396"/>
            <a:ext cx="902042" cy="831130"/>
            <a:chOff x="1720243" y="1975504"/>
            <a:chExt cx="1202722" cy="831130"/>
          </a:xfrm>
        </p:grpSpPr>
        <p:sp>
          <p:nvSpPr>
            <p:cNvPr id="48" name="等腰三角形 47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等腰三角形 48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等腰三角形 49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等腰三角形 50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flipH="1">
            <a:off x="6923032" y="3341396"/>
            <a:ext cx="902042" cy="831130"/>
            <a:chOff x="1720243" y="1975504"/>
            <a:chExt cx="1202722" cy="831130"/>
          </a:xfrm>
        </p:grpSpPr>
        <p:sp>
          <p:nvSpPr>
            <p:cNvPr id="53" name="等腰三角形 52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等腰三角形 53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等腰三角形 54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等腰三角形 55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7" name="等腰三角形 56"/>
          <p:cNvSpPr/>
          <p:nvPr/>
        </p:nvSpPr>
        <p:spPr>
          <a:xfrm rot="6300000" flipH="1">
            <a:off x="7957078" y="5193195"/>
            <a:ext cx="443524" cy="289561"/>
          </a:xfrm>
          <a:prstGeom prst="triangle">
            <a:avLst/>
          </a:prstGeom>
          <a:solidFill>
            <a:srgbClr val="55C1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>
          <a:xfrm rot="21257021" flipH="1">
            <a:off x="452930" y="5433507"/>
            <a:ext cx="332643" cy="386081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等腰三角形 58"/>
          <p:cNvSpPr/>
          <p:nvPr/>
        </p:nvSpPr>
        <p:spPr>
          <a:xfrm rot="1539679" flipH="1">
            <a:off x="810077" y="5563025"/>
            <a:ext cx="332643" cy="386081"/>
          </a:xfrm>
          <a:prstGeom prst="triangle">
            <a:avLst/>
          </a:prstGeom>
          <a:solidFill>
            <a:srgbClr val="55C1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等腰三角形 59"/>
          <p:cNvSpPr/>
          <p:nvPr/>
        </p:nvSpPr>
        <p:spPr>
          <a:xfrm rot="20540864" flipH="1">
            <a:off x="1387364" y="6281082"/>
            <a:ext cx="332643" cy="386081"/>
          </a:xfrm>
          <a:prstGeom prst="triangle">
            <a:avLst/>
          </a:prstGeom>
          <a:solidFill>
            <a:srgbClr val="FDCD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等腰三角形 60"/>
          <p:cNvSpPr/>
          <p:nvPr/>
        </p:nvSpPr>
        <p:spPr>
          <a:xfrm rot="20540864" flipH="1">
            <a:off x="7246841" y="6281082"/>
            <a:ext cx="332643" cy="386081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等腰三角形 61"/>
          <p:cNvSpPr/>
          <p:nvPr/>
        </p:nvSpPr>
        <p:spPr>
          <a:xfrm flipH="1">
            <a:off x="8498366" y="6167738"/>
            <a:ext cx="332643" cy="386081"/>
          </a:xfrm>
          <a:prstGeom prst="triangle">
            <a:avLst/>
          </a:prstGeom>
          <a:solidFill>
            <a:srgbClr val="FDCD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7966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369C7-A9B8-4985-8951-57B59CAFFF84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9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C9957-D287-428F-B8A5-A1A5084E2F29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17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A9095-6B9C-4086-ABD1-70A9ADE14C8C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235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86750"/>
            <a:ext cx="7886700" cy="1070339"/>
          </a:xfrm>
        </p:spPr>
        <p:txBody>
          <a:bodyPr anchor="b"/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84069"/>
            <a:ext cx="7886700" cy="611731"/>
          </a:xfrm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  <a:lvl2pPr marL="144661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F7F42-3D2F-4C44-959E-6375E922FB6D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03061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43B18-E6F9-4A77-8BCB-3A16D15A2F90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670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1B48B-D1CE-406C-8BAA-826D2372E539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041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5BEB-88E8-4571-BE4F-95A7B5E0521B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61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CD875-BF95-43DC-8366-1419BDA2BFF5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72250" y="6508759"/>
            <a:ext cx="2057400" cy="365125"/>
          </a:xfrm>
          <a:prstGeom prst="rect">
            <a:avLst/>
          </a:prstGeom>
        </p:spPr>
        <p:txBody>
          <a:bodyPr vert="horz" lIns="28932" tIns="14467" rIns="28932" bIns="14467" rtlCol="0" anchor="ctr"/>
          <a:lstStyle>
            <a:defPPr>
              <a:defRPr lang="zh-CN"/>
            </a:defPPr>
            <a:lvl1pPr marL="0" algn="r" defTabSz="121917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906490-237C-474C-BA2E-D98840BC1F8F}" type="slidenum">
              <a:rPr lang="zh-CN" altLang="en-US" sz="380" smtClean="0"/>
              <a:pPr/>
              <a:t>‹#›</a:t>
            </a:fld>
            <a:endParaRPr lang="zh-CN" altLang="en-US" sz="380"/>
          </a:p>
        </p:txBody>
      </p:sp>
    </p:spTree>
    <p:extLst>
      <p:ext uri="{BB962C8B-B14F-4D97-AF65-F5344CB8AC3E}">
        <p14:creationId xmlns="" xmlns:p14="http://schemas.microsoft.com/office/powerpoint/2010/main" val="412625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BB08E-9156-4CC4-B57A-26B57941D19C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295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59711-E3A4-4D22-BCF3-6E9417CED884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416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9144000" cy="927100"/>
            <a:chOff x="0" y="0"/>
            <a:chExt cx="12192000" cy="74096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9116"/>
            <a:stretch/>
          </p:blipFill>
          <p:spPr>
            <a:xfrm>
              <a:off x="0" y="1996"/>
              <a:ext cx="12192000" cy="738968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0" y="0"/>
              <a:ext cx="12192000" cy="740964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959" y="1130301"/>
            <a:ext cx="8289890" cy="533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306C9957-D287-428F-B8A5-A1A5084E2F29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7055" y="90475"/>
            <a:ext cx="8289890" cy="756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0" y="6461125"/>
            <a:ext cx="9144000" cy="397117"/>
            <a:chOff x="0" y="0"/>
            <a:chExt cx="12192000" cy="740964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9116"/>
            <a:stretch/>
          </p:blipFill>
          <p:spPr>
            <a:xfrm>
              <a:off x="0" y="1996"/>
              <a:ext cx="12192000" cy="73896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 userDrawn="1"/>
          </p:nvSpPr>
          <p:spPr>
            <a:xfrm>
              <a:off x="0" y="0"/>
              <a:ext cx="12192000" cy="740964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271933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defTabSz="289322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66700" indent="-266700" algn="l" defTabSz="289322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60000"/>
        <a:buFont typeface="Wingdings 2" panose="05020102010507070707" pitchFamily="18" charset="2"/>
        <a:buChar char="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266700" indent="-266700" algn="l" defTabSz="289322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633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506314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650975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795635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90694" y="762070"/>
            <a:ext cx="6705424" cy="2590732"/>
          </a:xfrm>
        </p:spPr>
        <p:txBody>
          <a:bodyPr/>
          <a:lstStyle/>
          <a:p>
            <a:r>
              <a:rPr lang="zh-CN" altLang="en-US" sz="4800" dirty="0" smtClean="0"/>
              <a:t>第</a:t>
            </a:r>
            <a:r>
              <a:rPr lang="en-US" altLang="zh-CN" sz="4800" dirty="0" smtClean="0"/>
              <a:t>1</a:t>
            </a:r>
            <a:r>
              <a:rPr lang="zh-CN" altLang="en-US" sz="4800" dirty="0" smtClean="0"/>
              <a:t>单元  认识</a:t>
            </a:r>
            <a:r>
              <a:rPr lang="en-US" altLang="zh-CN" sz="4800" dirty="0" smtClean="0"/>
              <a:t>C</a:t>
            </a:r>
            <a:r>
              <a:rPr lang="zh-CN" altLang="en-US" sz="4800" dirty="0" smtClean="0"/>
              <a:t>程序</a:t>
            </a:r>
            <a:endParaRPr lang="zh-CN" alt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0190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41"/>
          <p:cNvSpPr>
            <a:spLocks noChangeArrowheads="1"/>
          </p:cNvSpPr>
          <p:nvPr/>
        </p:nvSpPr>
        <p:spPr bwMode="auto">
          <a:xfrm>
            <a:off x="457200" y="1828800"/>
            <a:ext cx="3200400" cy="400110"/>
          </a:xfrm>
          <a:prstGeom prst="rect">
            <a:avLst/>
          </a:prstGeom>
          <a:noFill/>
          <a:ln w="28575">
            <a:solidFill>
              <a:srgbClr val="FF99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000000"/>
                </a:solidFill>
              </a:rPr>
              <a:t>启动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VC++6.0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45" name="图示 44"/>
          <p:cNvGraphicFramePr/>
          <p:nvPr>
            <p:extLst>
              <p:ext uri="{D42A27DB-BD31-4B8C-83A1-F6EECF244321}">
                <p14:modId xmlns="" xmlns:p14="http://schemas.microsoft.com/office/powerpoint/2010/main" val="526051702"/>
              </p:ext>
            </p:extLst>
          </p:nvPr>
        </p:nvGraphicFramePr>
        <p:xfrm>
          <a:off x="2514600" y="1907639"/>
          <a:ext cx="38100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矩形 45"/>
          <p:cNvSpPr/>
          <p:nvPr/>
        </p:nvSpPr>
        <p:spPr>
          <a:xfrm>
            <a:off x="304800" y="3352800"/>
            <a:ext cx="2501944" cy="40011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rgbClr val="000000"/>
                </a:solidFill>
                <a:latin typeface="宋体" pitchFamily="2" charset="-122"/>
              </a:rPr>
              <a:t>  新建</a:t>
            </a:r>
            <a:r>
              <a:rPr lang="en-US" altLang="zh-CN" sz="2000" b="1" dirty="0" smtClean="0">
                <a:solidFill>
                  <a:srgbClr val="000000"/>
                </a:solidFill>
                <a:latin typeface="宋体" pitchFamily="2" charset="-122"/>
              </a:rPr>
              <a:t>C</a:t>
            </a:r>
            <a:r>
              <a:rPr lang="zh-CN" altLang="en-US" sz="2000" b="1" dirty="0" smtClean="0">
                <a:solidFill>
                  <a:srgbClr val="000000"/>
                </a:solidFill>
                <a:latin typeface="宋体" pitchFamily="2" charset="-122"/>
              </a:rPr>
              <a:t>程序文件</a:t>
            </a:r>
            <a:endParaRPr lang="zh-CN" altLang="en-US" sz="20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20486" name="矩形 46"/>
          <p:cNvSpPr>
            <a:spLocks noChangeArrowheads="1"/>
          </p:cNvSpPr>
          <p:nvPr/>
        </p:nvSpPr>
        <p:spPr bwMode="auto">
          <a:xfrm>
            <a:off x="6159456" y="3486090"/>
            <a:ext cx="2514600" cy="400110"/>
          </a:xfrm>
          <a:prstGeom prst="rect">
            <a:avLst/>
          </a:prstGeom>
          <a:noFill/>
          <a:ln w="28575">
            <a:solidFill>
              <a:srgbClr val="99CC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000000"/>
                </a:solidFill>
              </a:rPr>
              <a:t>  连接程序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20487" name="矩形 47"/>
          <p:cNvSpPr>
            <a:spLocks noChangeArrowheads="1"/>
          </p:cNvSpPr>
          <p:nvPr/>
        </p:nvSpPr>
        <p:spPr bwMode="auto">
          <a:xfrm>
            <a:off x="393700" y="4752975"/>
            <a:ext cx="2959100" cy="400110"/>
          </a:xfrm>
          <a:prstGeom prst="rect">
            <a:avLst/>
          </a:prstGeom>
          <a:noFill/>
          <a:ln w="28575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              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保存源程序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20488" name="矩形 48"/>
          <p:cNvSpPr>
            <a:spLocks noChangeArrowheads="1"/>
          </p:cNvSpPr>
          <p:nvPr/>
        </p:nvSpPr>
        <p:spPr bwMode="auto">
          <a:xfrm>
            <a:off x="5638772" y="4891474"/>
            <a:ext cx="3048028" cy="400110"/>
          </a:xfrm>
          <a:prstGeom prst="rect">
            <a:avLst/>
          </a:prstGeom>
          <a:noFill/>
          <a:ln w="28575">
            <a:solidFill>
              <a:srgbClr val="66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      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编译程序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3810036" y="3149600"/>
            <a:ext cx="1187450" cy="11874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49" name="矩形 49"/>
          <p:cNvSpPr>
            <a:spLocks noChangeArrowheads="1"/>
          </p:cNvSpPr>
          <p:nvPr/>
        </p:nvSpPr>
        <p:spPr bwMode="auto">
          <a:xfrm>
            <a:off x="3962416" y="3451225"/>
            <a:ext cx="8669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1" hangingPunct="1">
              <a:lnSpc>
                <a:spcPts val="18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</a:rPr>
              <a:t>上机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</a:endParaRPr>
          </a:p>
          <a:p>
            <a:pPr eaLnBrk="1" latinLnBrk="1" hangingPunct="1">
              <a:lnSpc>
                <a:spcPts val="18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</a:rPr>
              <a:t>步骤</a:t>
            </a:r>
            <a:endParaRPr lang="en-US" altLang="zh-CN" sz="2400" b="1" dirty="0">
              <a:solidFill>
                <a:schemeClr val="bg1"/>
              </a:solidFill>
              <a:latin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5" y="90475"/>
            <a:ext cx="8289890" cy="671595"/>
          </a:xfrm>
        </p:spPr>
        <p:txBody>
          <a:bodyPr/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任务</a:t>
            </a:r>
            <a:r>
              <a:rPr lang="en-US" altLang="zh-CN" sz="3600" dirty="0" smtClean="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4</a:t>
            </a:r>
            <a:r>
              <a:rPr lang="zh-CN" altLang="en-US" sz="3600" dirty="0" smtClean="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、</a:t>
            </a:r>
            <a:r>
              <a:rPr lang="en-US" altLang="zh-CN" sz="3600" dirty="0" smtClean="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C</a:t>
            </a:r>
            <a:r>
              <a:rPr lang="zh-CN" altLang="en-US" sz="3600" dirty="0" smtClean="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程序的上机步骤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矩形 46"/>
          <p:cNvSpPr>
            <a:spLocks noChangeArrowheads="1"/>
          </p:cNvSpPr>
          <p:nvPr/>
        </p:nvSpPr>
        <p:spPr bwMode="auto">
          <a:xfrm>
            <a:off x="5486400" y="2133600"/>
            <a:ext cx="2514600" cy="400110"/>
          </a:xfrm>
          <a:prstGeom prst="rect">
            <a:avLst/>
          </a:prstGeom>
          <a:noFill/>
          <a:ln w="28575">
            <a:solidFill>
              <a:srgbClr val="99CC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000000"/>
                </a:solidFill>
              </a:rPr>
              <a:t>  运行程序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4264025" y="2211388"/>
            <a:ext cx="3702050" cy="1471611"/>
            <a:chOff x="0" y="0"/>
            <a:chExt cx="2332" cy="927"/>
          </a:xfrm>
        </p:grpSpPr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2332" cy="89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>
                    <a:gamma/>
                    <a:tint val="7607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5400">
              <a:solidFill>
                <a:srgbClr val="FE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pic>
          <p:nvPicPr>
            <p:cNvPr id="30" name="Picture 9" descr="Picture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32"/>
              <a:ext cx="499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85" y="78"/>
              <a:ext cx="2158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solidFill>
                    <a:srgbClr val="000000"/>
                  </a:solidFill>
                </a:rPr>
                <a:t>仿照例题</a:t>
              </a:r>
              <a:r>
                <a:rPr lang="en-US" altLang="zh-CN" sz="2000" b="1" dirty="0" smtClean="0">
                  <a:solidFill>
                    <a:srgbClr val="000000"/>
                  </a:solidFill>
                </a:rPr>
                <a:t>1-1</a:t>
              </a:r>
              <a:r>
                <a:rPr lang="zh-CN" altLang="en-US" sz="2000" b="1" dirty="0" smtClean="0">
                  <a:solidFill>
                    <a:srgbClr val="000000"/>
                  </a:solidFill>
                </a:rPr>
                <a:t>，编写一个</a:t>
              </a:r>
              <a:r>
                <a:rPr lang="en-US" altLang="zh-CN" sz="2000" b="1" dirty="0" smtClean="0">
                  <a:solidFill>
                    <a:srgbClr val="000000"/>
                  </a:solidFill>
                </a:rPr>
                <a:t>C</a:t>
              </a:r>
              <a:r>
                <a:rPr lang="zh-CN" altLang="en-US" sz="2000" b="1" dirty="0" smtClean="0">
                  <a:solidFill>
                    <a:srgbClr val="000000"/>
                  </a:solidFill>
                </a:rPr>
                <a:t>程序，输出“</a:t>
              </a:r>
              <a:r>
                <a:rPr lang="en-US" altLang="zh-CN" sz="2000" b="1" dirty="0" smtClean="0">
                  <a:solidFill>
                    <a:srgbClr val="000000"/>
                  </a:solidFill>
                </a:rPr>
                <a:t>very good!</a:t>
              </a:r>
              <a:r>
                <a:rPr lang="zh-CN" altLang="en-US" sz="2000" b="1" dirty="0" smtClean="0">
                  <a:solidFill>
                    <a:srgbClr val="000000"/>
                  </a:solidFill>
                </a:rPr>
                <a:t>”信息。</a:t>
              </a:r>
              <a:endParaRPr lang="zh-CN" altLang="en-US" sz="2000" b="1" dirty="0">
                <a:solidFill>
                  <a:srgbClr val="000000"/>
                </a:solidFill>
              </a:endParaRPr>
            </a:p>
            <a:p>
              <a:pPr algn="ctr" eaLnBrk="1" hangingPunct="1">
                <a:lnSpc>
                  <a:spcPct val="120000"/>
                </a:lnSpc>
              </a:pPr>
              <a:endParaRPr lang="en-US" altLang="zh-CN" dirty="0"/>
            </a:p>
          </p:txBody>
        </p:sp>
      </p:grpSp>
      <p:grpSp>
        <p:nvGrpSpPr>
          <p:cNvPr id="32" name="Group 11"/>
          <p:cNvGrpSpPr>
            <a:grpSpLocks/>
          </p:cNvGrpSpPr>
          <p:nvPr/>
        </p:nvGrpSpPr>
        <p:grpSpPr bwMode="auto">
          <a:xfrm>
            <a:off x="4270375" y="4868863"/>
            <a:ext cx="3702050" cy="1303337"/>
            <a:chOff x="0" y="0"/>
            <a:chExt cx="2332" cy="821"/>
          </a:xfrm>
        </p:grpSpPr>
        <p:grpSp>
          <p:nvGrpSpPr>
            <p:cNvPr id="33" name="Group 12"/>
            <p:cNvGrpSpPr>
              <a:grpSpLocks/>
            </p:cNvGrpSpPr>
            <p:nvPr/>
          </p:nvGrpSpPr>
          <p:grpSpPr bwMode="auto">
            <a:xfrm>
              <a:off x="0" y="0"/>
              <a:ext cx="2332" cy="821"/>
              <a:chOff x="0" y="0"/>
              <a:chExt cx="2332" cy="821"/>
            </a:xfrm>
          </p:grpSpPr>
          <p:sp>
            <p:nvSpPr>
              <p:cNvPr id="35" name="AutoShape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32" cy="821"/>
              </a:xfrm>
              <a:prstGeom prst="roundRect">
                <a:avLst>
                  <a:gd name="adj" fmla="val 11921"/>
                </a:avLst>
              </a:prstGeom>
              <a:solidFill>
                <a:srgbClr val="99CC00"/>
              </a:solidFill>
              <a:ln w="25400">
                <a:solidFill>
                  <a:srgbClr val="FE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+mn-ea"/>
                </a:endParaRPr>
              </a:p>
            </p:txBody>
          </p:sp>
          <p:pic>
            <p:nvPicPr>
              <p:cNvPr id="36" name="Picture 14" descr="Picture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" y="30"/>
                <a:ext cx="49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94" y="245"/>
              <a:ext cx="215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solidFill>
                    <a:srgbClr val="000000"/>
                  </a:solidFill>
                </a:rPr>
                <a:t>键盘输入两个整数，求它们的和。</a:t>
              </a:r>
              <a:endParaRPr lang="en-US" altLang="zh-CN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1066800" y="1981200"/>
            <a:ext cx="1905000" cy="1825625"/>
            <a:chOff x="0" y="0"/>
            <a:chExt cx="1200" cy="1150"/>
          </a:xfrm>
        </p:grpSpPr>
        <p:grpSp>
          <p:nvGrpSpPr>
            <p:cNvPr id="38" name="Group 17"/>
            <p:cNvGrpSpPr>
              <a:grpSpLocks/>
            </p:cNvGrpSpPr>
            <p:nvPr/>
          </p:nvGrpSpPr>
          <p:grpSpPr bwMode="auto">
            <a:xfrm>
              <a:off x="3" y="0"/>
              <a:ext cx="1184" cy="1150"/>
              <a:chOff x="0" y="0"/>
              <a:chExt cx="901" cy="888"/>
            </a:xfrm>
          </p:grpSpPr>
          <p:pic>
            <p:nvPicPr>
              <p:cNvPr id="40" name="Picture 18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01" cy="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95" cy="888"/>
              </a:xfrm>
              <a:prstGeom prst="ellipse">
                <a:avLst/>
              </a:prstGeom>
              <a:solidFill>
                <a:schemeClr val="accent5">
                  <a:lumMod val="9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+mn-ea"/>
                </a:endParaRPr>
              </a:p>
            </p:txBody>
          </p:sp>
          <p:sp>
            <p:nvSpPr>
              <p:cNvPr id="42" name="未知"/>
              <p:cNvSpPr>
                <a:spLocks/>
              </p:cNvSpPr>
              <p:nvPr/>
            </p:nvSpPr>
            <p:spPr bwMode="auto">
              <a:xfrm>
                <a:off x="93" y="0"/>
                <a:ext cx="703" cy="308"/>
              </a:xfrm>
              <a:custGeom>
                <a:avLst/>
                <a:gdLst>
                  <a:gd name="T0" fmla="*/ 55 w 1321"/>
                  <a:gd name="T1" fmla="*/ 6 h 712"/>
                  <a:gd name="T2" fmla="*/ 56 w 1321"/>
                  <a:gd name="T3" fmla="*/ 7 h 712"/>
                  <a:gd name="T4" fmla="*/ 56 w 1321"/>
                  <a:gd name="T5" fmla="*/ 7 h 712"/>
                  <a:gd name="T6" fmla="*/ 56 w 1321"/>
                  <a:gd name="T7" fmla="*/ 8 h 712"/>
                  <a:gd name="T8" fmla="*/ 55 w 1321"/>
                  <a:gd name="T9" fmla="*/ 8 h 712"/>
                  <a:gd name="T10" fmla="*/ 54 w 1321"/>
                  <a:gd name="T11" fmla="*/ 9 h 712"/>
                  <a:gd name="T12" fmla="*/ 53 w 1321"/>
                  <a:gd name="T13" fmla="*/ 9 h 712"/>
                  <a:gd name="T14" fmla="*/ 51 w 1321"/>
                  <a:gd name="T15" fmla="*/ 10 h 712"/>
                  <a:gd name="T16" fmla="*/ 49 w 1321"/>
                  <a:gd name="T17" fmla="*/ 10 h 712"/>
                  <a:gd name="T18" fmla="*/ 46 w 1321"/>
                  <a:gd name="T19" fmla="*/ 10 h 712"/>
                  <a:gd name="T20" fmla="*/ 44 w 1321"/>
                  <a:gd name="T21" fmla="*/ 10 h 712"/>
                  <a:gd name="T22" fmla="*/ 42 w 1321"/>
                  <a:gd name="T23" fmla="*/ 10 h 712"/>
                  <a:gd name="T24" fmla="*/ 38 w 1321"/>
                  <a:gd name="T25" fmla="*/ 11 h 712"/>
                  <a:gd name="T26" fmla="*/ 36 w 1321"/>
                  <a:gd name="T27" fmla="*/ 11 h 712"/>
                  <a:gd name="T28" fmla="*/ 34 w 1321"/>
                  <a:gd name="T29" fmla="*/ 11 h 712"/>
                  <a:gd name="T30" fmla="*/ 20 w 1321"/>
                  <a:gd name="T31" fmla="*/ 11 h 712"/>
                  <a:gd name="T32" fmla="*/ 20 w 1321"/>
                  <a:gd name="T33" fmla="*/ 11 h 712"/>
                  <a:gd name="T34" fmla="*/ 18 w 1321"/>
                  <a:gd name="T35" fmla="*/ 11 h 712"/>
                  <a:gd name="T36" fmla="*/ 15 w 1321"/>
                  <a:gd name="T37" fmla="*/ 11 h 712"/>
                  <a:gd name="T38" fmla="*/ 12 w 1321"/>
                  <a:gd name="T39" fmla="*/ 10 h 712"/>
                  <a:gd name="T40" fmla="*/ 10 w 1321"/>
                  <a:gd name="T41" fmla="*/ 10 h 712"/>
                  <a:gd name="T42" fmla="*/ 8 w 1321"/>
                  <a:gd name="T43" fmla="*/ 10 h 712"/>
                  <a:gd name="T44" fmla="*/ 6 w 1321"/>
                  <a:gd name="T45" fmla="*/ 10 h 712"/>
                  <a:gd name="T46" fmla="*/ 4 w 1321"/>
                  <a:gd name="T47" fmla="*/ 10 h 712"/>
                  <a:gd name="T48" fmla="*/ 3 w 1321"/>
                  <a:gd name="T49" fmla="*/ 10 h 712"/>
                  <a:gd name="T50" fmla="*/ 2 w 1321"/>
                  <a:gd name="T51" fmla="*/ 9 h 712"/>
                  <a:gd name="T52" fmla="*/ 1 w 1321"/>
                  <a:gd name="T53" fmla="*/ 9 h 712"/>
                  <a:gd name="T54" fmla="*/ 1 w 1321"/>
                  <a:gd name="T55" fmla="*/ 8 h 712"/>
                  <a:gd name="T56" fmla="*/ 0 w 1321"/>
                  <a:gd name="T57" fmla="*/ 8 h 712"/>
                  <a:gd name="T58" fmla="*/ 0 w 1321"/>
                  <a:gd name="T59" fmla="*/ 8 h 712"/>
                  <a:gd name="T60" fmla="*/ 1 w 1321"/>
                  <a:gd name="T61" fmla="*/ 7 h 712"/>
                  <a:gd name="T62" fmla="*/ 1 w 1321"/>
                  <a:gd name="T63" fmla="*/ 7 h 712"/>
                  <a:gd name="T64" fmla="*/ 2 w 1321"/>
                  <a:gd name="T65" fmla="*/ 6 h 712"/>
                  <a:gd name="T66" fmla="*/ 4 w 1321"/>
                  <a:gd name="T67" fmla="*/ 4 h 712"/>
                  <a:gd name="T68" fmla="*/ 6 w 1321"/>
                  <a:gd name="T69" fmla="*/ 3 h 712"/>
                  <a:gd name="T70" fmla="*/ 9 w 1321"/>
                  <a:gd name="T71" fmla="*/ 3 h 712"/>
                  <a:gd name="T72" fmla="*/ 12 w 1321"/>
                  <a:gd name="T73" fmla="*/ 2 h 712"/>
                  <a:gd name="T74" fmla="*/ 14 w 1321"/>
                  <a:gd name="T75" fmla="*/ 1 h 712"/>
                  <a:gd name="T76" fmla="*/ 18 w 1321"/>
                  <a:gd name="T77" fmla="*/ 1 h 712"/>
                  <a:gd name="T78" fmla="*/ 21 w 1321"/>
                  <a:gd name="T79" fmla="*/ 0 h 712"/>
                  <a:gd name="T80" fmla="*/ 24 w 1321"/>
                  <a:gd name="T81" fmla="*/ 0 h 712"/>
                  <a:gd name="T82" fmla="*/ 29 w 1321"/>
                  <a:gd name="T83" fmla="*/ 0 h 712"/>
                  <a:gd name="T84" fmla="*/ 29 w 1321"/>
                  <a:gd name="T85" fmla="*/ 0 h 712"/>
                  <a:gd name="T86" fmla="*/ 32 w 1321"/>
                  <a:gd name="T87" fmla="*/ 0 h 712"/>
                  <a:gd name="T88" fmla="*/ 36 w 1321"/>
                  <a:gd name="T89" fmla="*/ 0 h 712"/>
                  <a:gd name="T90" fmla="*/ 40 w 1321"/>
                  <a:gd name="T91" fmla="*/ 1 h 712"/>
                  <a:gd name="T92" fmla="*/ 43 w 1321"/>
                  <a:gd name="T93" fmla="*/ 1 h 712"/>
                  <a:gd name="T94" fmla="*/ 46 w 1321"/>
                  <a:gd name="T95" fmla="*/ 2 h 712"/>
                  <a:gd name="T96" fmla="*/ 49 w 1321"/>
                  <a:gd name="T97" fmla="*/ 3 h 712"/>
                  <a:gd name="T98" fmla="*/ 52 w 1321"/>
                  <a:gd name="T99" fmla="*/ 4 h 712"/>
                  <a:gd name="T100" fmla="*/ 54 w 1321"/>
                  <a:gd name="T101" fmla="*/ 5 h 712"/>
                  <a:gd name="T102" fmla="*/ 55 w 1321"/>
                  <a:gd name="T103" fmla="*/ 6 h 712"/>
                  <a:gd name="T104" fmla="*/ 55 w 1321"/>
                  <a:gd name="T105" fmla="*/ 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90000"/>
                    </a:schemeClr>
                  </a:gs>
                  <a:gs pos="100000">
                    <a:srgbClr val="DDDDDD"/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黑体" pitchFamily="2" charset="-122"/>
                </a:endParaRPr>
              </a:p>
            </p:txBody>
          </p:sp>
          <p:grpSp>
            <p:nvGrpSpPr>
              <p:cNvPr id="43" name="Group 21"/>
              <p:cNvGrpSpPr>
                <a:grpSpLocks/>
              </p:cNvGrpSpPr>
              <p:nvPr/>
            </p:nvGrpSpPr>
            <p:grpSpPr bwMode="auto">
              <a:xfrm rot="-1297425" flipH="1" flipV="1">
                <a:off x="72" y="694"/>
                <a:ext cx="780" cy="187"/>
                <a:chOff x="-3" y="0"/>
                <a:chExt cx="893" cy="245"/>
              </a:xfrm>
            </p:grpSpPr>
            <p:grpSp>
              <p:nvGrpSpPr>
                <p:cNvPr id="44" name="Group 22"/>
                <p:cNvGrpSpPr>
                  <a:grpSpLocks/>
                </p:cNvGrpSpPr>
                <p:nvPr/>
              </p:nvGrpSpPr>
              <p:grpSpPr bwMode="auto">
                <a:xfrm>
                  <a:off x="-3" y="0"/>
                  <a:ext cx="742" cy="186"/>
                  <a:chOff x="-4" y="0"/>
                  <a:chExt cx="1118" cy="279"/>
                </a:xfrm>
              </p:grpSpPr>
              <p:sp>
                <p:nvSpPr>
                  <p:cNvPr id="50" name="AutoShape 23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0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51" name="AutoShape 24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6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52" name="AutoShape 25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2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53" name="AutoShape 26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2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</p:grpSp>
            <p:grpSp>
              <p:nvGrpSpPr>
                <p:cNvPr id="45" name="Group 27"/>
                <p:cNvGrpSpPr>
                  <a:grpSpLocks/>
                </p:cNvGrpSpPr>
                <p:nvPr/>
              </p:nvGrpSpPr>
              <p:grpSpPr bwMode="auto">
                <a:xfrm rot="1353540">
                  <a:off x="148" y="59"/>
                  <a:ext cx="742" cy="186"/>
                  <a:chOff x="-4" y="0"/>
                  <a:chExt cx="1118" cy="279"/>
                </a:xfrm>
              </p:grpSpPr>
              <p:sp>
                <p:nvSpPr>
                  <p:cNvPr id="46" name="AutoShape 28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0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47" name="AutoShape 29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6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48" name="AutoShape 30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2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49" name="AutoShape 31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2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</p:grpSp>
          </p:grpSp>
        </p:grp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0" y="481"/>
              <a:ext cx="12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2800" b="1" dirty="0" smtClean="0">
                  <a:solidFill>
                    <a:srgbClr val="000000"/>
                  </a:solidFill>
                </a:rPr>
                <a:t>基本练习</a:t>
              </a:r>
              <a:endParaRPr lang="zh-CN" altLang="en-US" sz="2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4" name="Group 33"/>
          <p:cNvGrpSpPr>
            <a:grpSpLocks/>
          </p:cNvGrpSpPr>
          <p:nvPr/>
        </p:nvGrpSpPr>
        <p:grpSpPr bwMode="auto">
          <a:xfrm>
            <a:off x="1119188" y="4333875"/>
            <a:ext cx="1928812" cy="1825625"/>
            <a:chOff x="0" y="0"/>
            <a:chExt cx="1215" cy="1150"/>
          </a:xfrm>
        </p:grpSpPr>
        <p:grpSp>
          <p:nvGrpSpPr>
            <p:cNvPr id="55" name="Group 34"/>
            <p:cNvGrpSpPr>
              <a:grpSpLocks/>
            </p:cNvGrpSpPr>
            <p:nvPr/>
          </p:nvGrpSpPr>
          <p:grpSpPr bwMode="auto">
            <a:xfrm>
              <a:off x="0" y="0"/>
              <a:ext cx="1184" cy="1150"/>
              <a:chOff x="0" y="0"/>
              <a:chExt cx="901" cy="888"/>
            </a:xfrm>
          </p:grpSpPr>
          <p:pic>
            <p:nvPicPr>
              <p:cNvPr id="57" name="Picture 35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01" cy="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Oval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95" cy="88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+mn-ea"/>
                </a:endParaRPr>
              </a:p>
            </p:txBody>
          </p:sp>
          <p:sp>
            <p:nvSpPr>
              <p:cNvPr id="59" name="未知"/>
              <p:cNvSpPr>
                <a:spLocks/>
              </p:cNvSpPr>
              <p:nvPr/>
            </p:nvSpPr>
            <p:spPr bwMode="auto">
              <a:xfrm>
                <a:off x="93" y="18"/>
                <a:ext cx="703" cy="308"/>
              </a:xfrm>
              <a:custGeom>
                <a:avLst/>
                <a:gdLst>
                  <a:gd name="T0" fmla="*/ 1 w 1321"/>
                  <a:gd name="T1" fmla="*/ 0 h 712"/>
                  <a:gd name="T2" fmla="*/ 1 w 1321"/>
                  <a:gd name="T3" fmla="*/ 0 h 712"/>
                  <a:gd name="T4" fmla="*/ 1 w 1321"/>
                  <a:gd name="T5" fmla="*/ 0 h 712"/>
                  <a:gd name="T6" fmla="*/ 1 w 1321"/>
                  <a:gd name="T7" fmla="*/ 0 h 712"/>
                  <a:gd name="T8" fmla="*/ 1 w 1321"/>
                  <a:gd name="T9" fmla="*/ 0 h 712"/>
                  <a:gd name="T10" fmla="*/ 1 w 1321"/>
                  <a:gd name="T11" fmla="*/ 0 h 712"/>
                  <a:gd name="T12" fmla="*/ 1 w 1321"/>
                  <a:gd name="T13" fmla="*/ 0 h 712"/>
                  <a:gd name="T14" fmla="*/ 1 w 1321"/>
                  <a:gd name="T15" fmla="*/ 0 h 712"/>
                  <a:gd name="T16" fmla="*/ 1 w 1321"/>
                  <a:gd name="T17" fmla="*/ 0 h 712"/>
                  <a:gd name="T18" fmla="*/ 1 w 1321"/>
                  <a:gd name="T19" fmla="*/ 0 h 712"/>
                  <a:gd name="T20" fmla="*/ 1 w 1321"/>
                  <a:gd name="T21" fmla="*/ 0 h 712"/>
                  <a:gd name="T22" fmla="*/ 1 w 1321"/>
                  <a:gd name="T23" fmla="*/ 0 h 712"/>
                  <a:gd name="T24" fmla="*/ 1 w 1321"/>
                  <a:gd name="T25" fmla="*/ 0 h 712"/>
                  <a:gd name="T26" fmla="*/ 1 w 1321"/>
                  <a:gd name="T27" fmla="*/ 0 h 712"/>
                  <a:gd name="T28" fmla="*/ 1 w 1321"/>
                  <a:gd name="T29" fmla="*/ 0 h 712"/>
                  <a:gd name="T30" fmla="*/ 1 w 1321"/>
                  <a:gd name="T31" fmla="*/ 0 h 712"/>
                  <a:gd name="T32" fmla="*/ 1 w 1321"/>
                  <a:gd name="T33" fmla="*/ 0 h 712"/>
                  <a:gd name="T34" fmla="*/ 1 w 1321"/>
                  <a:gd name="T35" fmla="*/ 0 h 712"/>
                  <a:gd name="T36" fmla="*/ 1 w 1321"/>
                  <a:gd name="T37" fmla="*/ 0 h 712"/>
                  <a:gd name="T38" fmla="*/ 1 w 1321"/>
                  <a:gd name="T39" fmla="*/ 0 h 712"/>
                  <a:gd name="T40" fmla="*/ 1 w 1321"/>
                  <a:gd name="T41" fmla="*/ 0 h 712"/>
                  <a:gd name="T42" fmla="*/ 1 w 1321"/>
                  <a:gd name="T43" fmla="*/ 0 h 712"/>
                  <a:gd name="T44" fmla="*/ 1 w 1321"/>
                  <a:gd name="T45" fmla="*/ 0 h 712"/>
                  <a:gd name="T46" fmla="*/ 1 w 1321"/>
                  <a:gd name="T47" fmla="*/ 0 h 712"/>
                  <a:gd name="T48" fmla="*/ 1 w 1321"/>
                  <a:gd name="T49" fmla="*/ 0 h 712"/>
                  <a:gd name="T50" fmla="*/ 1 w 1321"/>
                  <a:gd name="T51" fmla="*/ 0 h 712"/>
                  <a:gd name="T52" fmla="*/ 1 w 1321"/>
                  <a:gd name="T53" fmla="*/ 0 h 712"/>
                  <a:gd name="T54" fmla="*/ 1 w 1321"/>
                  <a:gd name="T55" fmla="*/ 0 h 712"/>
                  <a:gd name="T56" fmla="*/ 0 w 1321"/>
                  <a:gd name="T57" fmla="*/ 0 h 712"/>
                  <a:gd name="T58" fmla="*/ 0 w 1321"/>
                  <a:gd name="T59" fmla="*/ 0 h 712"/>
                  <a:gd name="T60" fmla="*/ 1 w 1321"/>
                  <a:gd name="T61" fmla="*/ 0 h 712"/>
                  <a:gd name="T62" fmla="*/ 1 w 1321"/>
                  <a:gd name="T63" fmla="*/ 0 h 712"/>
                  <a:gd name="T64" fmla="*/ 1 w 1321"/>
                  <a:gd name="T65" fmla="*/ 0 h 712"/>
                  <a:gd name="T66" fmla="*/ 1 w 1321"/>
                  <a:gd name="T67" fmla="*/ 0 h 712"/>
                  <a:gd name="T68" fmla="*/ 1 w 1321"/>
                  <a:gd name="T69" fmla="*/ 0 h 712"/>
                  <a:gd name="T70" fmla="*/ 1 w 1321"/>
                  <a:gd name="T71" fmla="*/ 0 h 712"/>
                  <a:gd name="T72" fmla="*/ 1 w 1321"/>
                  <a:gd name="T73" fmla="*/ 0 h 712"/>
                  <a:gd name="T74" fmla="*/ 1 w 1321"/>
                  <a:gd name="T75" fmla="*/ 0 h 712"/>
                  <a:gd name="T76" fmla="*/ 1 w 1321"/>
                  <a:gd name="T77" fmla="*/ 0 h 712"/>
                  <a:gd name="T78" fmla="*/ 1 w 1321"/>
                  <a:gd name="T79" fmla="*/ 0 h 712"/>
                  <a:gd name="T80" fmla="*/ 1 w 1321"/>
                  <a:gd name="T81" fmla="*/ 0 h 712"/>
                  <a:gd name="T82" fmla="*/ 1 w 1321"/>
                  <a:gd name="T83" fmla="*/ 0 h 712"/>
                  <a:gd name="T84" fmla="*/ 1 w 1321"/>
                  <a:gd name="T85" fmla="*/ 0 h 712"/>
                  <a:gd name="T86" fmla="*/ 1 w 1321"/>
                  <a:gd name="T87" fmla="*/ 0 h 712"/>
                  <a:gd name="T88" fmla="*/ 1 w 1321"/>
                  <a:gd name="T89" fmla="*/ 0 h 712"/>
                  <a:gd name="T90" fmla="*/ 1 w 1321"/>
                  <a:gd name="T91" fmla="*/ 0 h 712"/>
                  <a:gd name="T92" fmla="*/ 1 w 1321"/>
                  <a:gd name="T93" fmla="*/ 0 h 712"/>
                  <a:gd name="T94" fmla="*/ 1 w 1321"/>
                  <a:gd name="T95" fmla="*/ 0 h 712"/>
                  <a:gd name="T96" fmla="*/ 1 w 1321"/>
                  <a:gd name="T97" fmla="*/ 0 h 712"/>
                  <a:gd name="T98" fmla="*/ 1 w 1321"/>
                  <a:gd name="T99" fmla="*/ 0 h 712"/>
                  <a:gd name="T100" fmla="*/ 1 w 1321"/>
                  <a:gd name="T101" fmla="*/ 0 h 712"/>
                  <a:gd name="T102" fmla="*/ 1 w 1321"/>
                  <a:gd name="T103" fmla="*/ 0 h 712"/>
                  <a:gd name="T104" fmla="*/ 1 w 1321"/>
                  <a:gd name="T105" fmla="*/ 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DDDDDD"/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0" name="Group 38"/>
              <p:cNvGrpSpPr>
                <a:grpSpLocks/>
              </p:cNvGrpSpPr>
              <p:nvPr/>
            </p:nvGrpSpPr>
            <p:grpSpPr bwMode="auto">
              <a:xfrm rot="-1297425" flipH="1" flipV="1">
                <a:off x="72" y="694"/>
                <a:ext cx="780" cy="187"/>
                <a:chOff x="-3" y="0"/>
                <a:chExt cx="893" cy="245"/>
              </a:xfrm>
            </p:grpSpPr>
            <p:grpSp>
              <p:nvGrpSpPr>
                <p:cNvPr id="61" name="Group 39"/>
                <p:cNvGrpSpPr>
                  <a:grpSpLocks/>
                </p:cNvGrpSpPr>
                <p:nvPr/>
              </p:nvGrpSpPr>
              <p:grpSpPr bwMode="auto">
                <a:xfrm>
                  <a:off x="-3" y="0"/>
                  <a:ext cx="742" cy="186"/>
                  <a:chOff x="-4" y="0"/>
                  <a:chExt cx="1118" cy="279"/>
                </a:xfrm>
              </p:grpSpPr>
              <p:sp>
                <p:nvSpPr>
                  <p:cNvPr id="67" name="AutoShape 40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0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68" name="AutoShape 41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6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69" name="AutoShape 42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2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70" name="AutoShape 43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2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</p:grpSp>
            <p:grpSp>
              <p:nvGrpSpPr>
                <p:cNvPr id="62" name="Group 44"/>
                <p:cNvGrpSpPr>
                  <a:grpSpLocks/>
                </p:cNvGrpSpPr>
                <p:nvPr/>
              </p:nvGrpSpPr>
              <p:grpSpPr bwMode="auto">
                <a:xfrm rot="1353540">
                  <a:off x="148" y="59"/>
                  <a:ext cx="742" cy="186"/>
                  <a:chOff x="-4" y="0"/>
                  <a:chExt cx="1118" cy="279"/>
                </a:xfrm>
              </p:grpSpPr>
              <p:sp>
                <p:nvSpPr>
                  <p:cNvPr id="63" name="AutoShape 45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0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64" name="AutoShape 46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6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65" name="AutoShape 47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2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66" name="AutoShape 48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2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</p:grpSp>
          </p:grpSp>
        </p:grp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15" y="533"/>
              <a:ext cx="12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2800" b="1" dirty="0" smtClean="0">
                  <a:solidFill>
                    <a:schemeClr val="tx1">
                      <a:lumMod val="50000"/>
                    </a:schemeClr>
                  </a:solidFill>
                </a:rPr>
                <a:t>发展练习</a:t>
              </a:r>
              <a:endParaRPr lang="zh-CN" altLang="en-US" sz="28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71" name="Group 50"/>
          <p:cNvGrpSpPr>
            <a:grpSpLocks/>
          </p:cNvGrpSpPr>
          <p:nvPr/>
        </p:nvGrpSpPr>
        <p:grpSpPr bwMode="auto">
          <a:xfrm>
            <a:off x="3051175" y="1984375"/>
            <a:ext cx="5176838" cy="4184650"/>
            <a:chOff x="0" y="0"/>
            <a:chExt cx="3261" cy="2636"/>
          </a:xfrm>
        </p:grpSpPr>
        <p:sp>
          <p:nvSpPr>
            <p:cNvPr id="72" name="未知"/>
            <p:cNvSpPr>
              <a:spLocks/>
            </p:cNvSpPr>
            <p:nvPr/>
          </p:nvSpPr>
          <p:spPr bwMode="auto">
            <a:xfrm rot="-5400000">
              <a:off x="-111" y="1820"/>
              <a:ext cx="1023" cy="610"/>
            </a:xfrm>
            <a:custGeom>
              <a:avLst/>
              <a:gdLst>
                <a:gd name="T0" fmla="*/ 0 w 735"/>
                <a:gd name="T1" fmla="*/ 0 h 532"/>
                <a:gd name="T2" fmla="*/ 146830 w 735"/>
                <a:gd name="T3" fmla="*/ 2377 h 532"/>
                <a:gd name="T4" fmla="*/ 221753 w 735"/>
                <a:gd name="T5" fmla="*/ 2377 h 532"/>
                <a:gd name="T6" fmla="*/ 245037 w 735"/>
                <a:gd name="T7" fmla="*/ 2920 h 532"/>
                <a:gd name="T8" fmla="*/ 245372 w 735"/>
                <a:gd name="T9" fmla="*/ 4726 h 532"/>
                <a:gd name="T10" fmla="*/ 229749 w 735"/>
                <a:gd name="T11" fmla="*/ 4691 h 532"/>
                <a:gd name="T12" fmla="*/ 257078 w 735"/>
                <a:gd name="T13" fmla="*/ 6234 h 532"/>
                <a:gd name="T14" fmla="*/ 282477 w 735"/>
                <a:gd name="T15" fmla="*/ 4726 h 532"/>
                <a:gd name="T16" fmla="*/ 267634 w 735"/>
                <a:gd name="T17" fmla="*/ 4726 h 532"/>
                <a:gd name="T18" fmla="*/ 266800 w 735"/>
                <a:gd name="T19" fmla="*/ 2651 h 532"/>
                <a:gd name="T20" fmla="*/ 236466 w 735"/>
                <a:gd name="T21" fmla="*/ 1758 h 532"/>
                <a:gd name="T22" fmla="*/ 128773 w 735"/>
                <a:gd name="T23" fmla="*/ 1754 h 532"/>
                <a:gd name="T24" fmla="*/ 26623 w 735"/>
                <a:gd name="T25" fmla="*/ 0 h 532"/>
                <a:gd name="T26" fmla="*/ 0 w 735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5"/>
                <a:gd name="T43" fmla="*/ 0 h 532"/>
                <a:gd name="T44" fmla="*/ 735 w 735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未知"/>
            <p:cNvSpPr>
              <a:spLocks/>
            </p:cNvSpPr>
            <p:nvPr/>
          </p:nvSpPr>
          <p:spPr bwMode="auto">
            <a:xfrm rot="-5400000">
              <a:off x="1532" y="-315"/>
              <a:ext cx="198" cy="3261"/>
            </a:xfrm>
            <a:custGeom>
              <a:avLst/>
              <a:gdLst>
                <a:gd name="T0" fmla="*/ 14923 w 142"/>
                <a:gd name="T1" fmla="*/ 2147483647 h 604"/>
                <a:gd name="T2" fmla="*/ 18088 w 142"/>
                <a:gd name="T3" fmla="*/ 2147483647 h 604"/>
                <a:gd name="T4" fmla="*/ 0 w 142"/>
                <a:gd name="T5" fmla="*/ 2147483647 h 604"/>
                <a:gd name="T6" fmla="*/ 28480 w 142"/>
                <a:gd name="T7" fmla="*/ 2147483647 h 604"/>
                <a:gd name="T8" fmla="*/ 56410 w 142"/>
                <a:gd name="T9" fmla="*/ 2147483647 h 604"/>
                <a:gd name="T10" fmla="*/ 39712 w 142"/>
                <a:gd name="T11" fmla="*/ 2147483647 h 604"/>
                <a:gd name="T12" fmla="*/ 39196 w 142"/>
                <a:gd name="T13" fmla="*/ 0 h 604"/>
                <a:gd name="T14" fmla="*/ 14923 w 142"/>
                <a:gd name="T15" fmla="*/ 2147483647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04"/>
                <a:gd name="T26" fmla="*/ 142 w 14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7030A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未知"/>
            <p:cNvSpPr>
              <a:spLocks/>
            </p:cNvSpPr>
            <p:nvPr/>
          </p:nvSpPr>
          <p:spPr bwMode="auto">
            <a:xfrm rot="16200000" flipH="1">
              <a:off x="-135" y="207"/>
              <a:ext cx="1023" cy="610"/>
            </a:xfrm>
            <a:custGeom>
              <a:avLst/>
              <a:gdLst>
                <a:gd name="T0" fmla="*/ 0 w 735"/>
                <a:gd name="T1" fmla="*/ 0 h 532"/>
                <a:gd name="T2" fmla="*/ 1996 w 735"/>
                <a:gd name="T3" fmla="*/ 401 h 532"/>
                <a:gd name="T4" fmla="*/ 3015 w 735"/>
                <a:gd name="T5" fmla="*/ 401 h 532"/>
                <a:gd name="T6" fmla="*/ 3331 w 735"/>
                <a:gd name="T7" fmla="*/ 494 h 532"/>
                <a:gd name="T8" fmla="*/ 3336 w 735"/>
                <a:gd name="T9" fmla="*/ 798 h 532"/>
                <a:gd name="T10" fmla="*/ 3123 w 735"/>
                <a:gd name="T11" fmla="*/ 792 h 532"/>
                <a:gd name="T12" fmla="*/ 3495 w 735"/>
                <a:gd name="T13" fmla="*/ 1053 h 532"/>
                <a:gd name="T14" fmla="*/ 3840 w 735"/>
                <a:gd name="T15" fmla="*/ 798 h 532"/>
                <a:gd name="T16" fmla="*/ 3638 w 735"/>
                <a:gd name="T17" fmla="*/ 798 h 532"/>
                <a:gd name="T18" fmla="*/ 3627 w 735"/>
                <a:gd name="T19" fmla="*/ 448 h 532"/>
                <a:gd name="T20" fmla="*/ 3215 w 735"/>
                <a:gd name="T21" fmla="*/ 297 h 532"/>
                <a:gd name="T22" fmla="*/ 1750 w 735"/>
                <a:gd name="T23" fmla="*/ 296 h 532"/>
                <a:gd name="T24" fmla="*/ 362 w 735"/>
                <a:gd name="T25" fmla="*/ 0 h 532"/>
                <a:gd name="T26" fmla="*/ 0 w 735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5"/>
                <a:gd name="T43" fmla="*/ 0 h 532"/>
                <a:gd name="T44" fmla="*/ 735 w 735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黑体" pitchFamily="2" charset="-122"/>
              </a:endParaRPr>
            </a:p>
          </p:txBody>
        </p:sp>
      </p:grpSp>
      <p:sp>
        <p:nvSpPr>
          <p:cNvPr id="75" name="标题 1"/>
          <p:cNvSpPr>
            <a:spLocks noGrp="1"/>
          </p:cNvSpPr>
          <p:nvPr>
            <p:ph type="title"/>
          </p:nvPr>
        </p:nvSpPr>
        <p:spPr>
          <a:xfrm>
            <a:off x="427055" y="90475"/>
            <a:ext cx="8289890" cy="671595"/>
          </a:xfrm>
        </p:spPr>
        <p:txBody>
          <a:bodyPr/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学</a:t>
            </a:r>
            <a:r>
              <a:rPr lang="zh-CN" altLang="en-US" sz="3600" dirty="0" smtClean="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生动手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4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7"/>
          <p:cNvGrpSpPr>
            <a:grpSpLocks noChangeAspect="1"/>
          </p:cNvGrpSpPr>
          <p:nvPr/>
        </p:nvGrpSpPr>
        <p:grpSpPr bwMode="auto">
          <a:xfrm>
            <a:off x="517525" y="2882900"/>
            <a:ext cx="8550275" cy="2120900"/>
            <a:chOff x="0" y="0"/>
            <a:chExt cx="4988" cy="1239"/>
          </a:xfrm>
        </p:grpSpPr>
        <p:pic>
          <p:nvPicPr>
            <p:cNvPr id="14396" name="Picture 8" descr="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81" cy="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7" name="Picture 9" descr="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" y="0"/>
              <a:ext cx="4981" cy="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695575" y="2398713"/>
            <a:ext cx="1646238" cy="2981325"/>
            <a:chOff x="1698" y="2283"/>
            <a:chExt cx="1037" cy="1878"/>
          </a:xfrm>
        </p:grpSpPr>
        <p:grpSp>
          <p:nvGrpSpPr>
            <p:cNvPr id="14385" name="Group 15"/>
            <p:cNvGrpSpPr>
              <a:grpSpLocks/>
            </p:cNvGrpSpPr>
            <p:nvPr/>
          </p:nvGrpSpPr>
          <p:grpSpPr bwMode="auto">
            <a:xfrm>
              <a:off x="1698" y="2283"/>
              <a:ext cx="1037" cy="1878"/>
              <a:chOff x="0" y="0"/>
              <a:chExt cx="1037" cy="1878"/>
            </a:xfrm>
          </p:grpSpPr>
          <p:grpSp>
            <p:nvGrpSpPr>
              <p:cNvPr id="14392" name="Group 16"/>
              <p:cNvGrpSpPr>
                <a:grpSpLocks/>
              </p:cNvGrpSpPr>
              <p:nvPr/>
            </p:nvGrpSpPr>
            <p:grpSpPr bwMode="auto">
              <a:xfrm>
                <a:off x="0" y="0"/>
                <a:ext cx="1037" cy="1878"/>
                <a:chOff x="0" y="0"/>
                <a:chExt cx="1407" cy="2476"/>
              </a:xfrm>
            </p:grpSpPr>
            <p:pic>
              <p:nvPicPr>
                <p:cNvPr id="14394" name="Picture 17" descr="0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b="-40309"/>
                <a:stretch>
                  <a:fillRect/>
                </a:stretch>
              </p:blipFill>
              <p:spPr bwMode="auto">
                <a:xfrm>
                  <a:off x="0" y="0"/>
                  <a:ext cx="1407" cy="24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95" name="AutoShape 18"/>
                <p:cNvSpPr>
                  <a:spLocks noChangeArrowheads="1"/>
                </p:cNvSpPr>
                <p:nvPr/>
              </p:nvSpPr>
              <p:spPr bwMode="auto">
                <a:xfrm>
                  <a:off x="170" y="22"/>
                  <a:ext cx="1067" cy="109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89998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ea typeface="黑体" pitchFamily="49" charset="-122"/>
                  </a:endParaRPr>
                </a:p>
              </p:txBody>
            </p:sp>
          </p:grpSp>
          <p:sp>
            <p:nvSpPr>
              <p:cNvPr id="14393" name="Text Box 19"/>
              <p:cNvSpPr txBox="1">
                <a:spLocks noChangeArrowheads="1"/>
              </p:cNvSpPr>
              <p:nvPr/>
            </p:nvSpPr>
            <p:spPr bwMode="auto">
              <a:xfrm>
                <a:off x="163" y="299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latinLnBrk="1" hangingPunct="1"/>
                <a:endParaRPr lang="ko-KR" altLang="en-US">
                  <a:ea typeface="HY견고딕"/>
                  <a:cs typeface="HY견고딕"/>
                </a:endParaRPr>
              </a:p>
            </p:txBody>
          </p:sp>
        </p:grpSp>
        <p:grpSp>
          <p:nvGrpSpPr>
            <p:cNvPr id="14386" name="Group 25"/>
            <p:cNvGrpSpPr>
              <a:grpSpLocks/>
            </p:cNvGrpSpPr>
            <p:nvPr/>
          </p:nvGrpSpPr>
          <p:grpSpPr bwMode="auto">
            <a:xfrm>
              <a:off x="1728" y="2880"/>
              <a:ext cx="1006" cy="480"/>
              <a:chOff x="0" y="0"/>
              <a:chExt cx="1006" cy="480"/>
            </a:xfrm>
          </p:grpSpPr>
          <p:sp>
            <p:nvSpPr>
              <p:cNvPr id="14388" name="AutoShape 26"/>
              <p:cNvSpPr>
                <a:spLocks noChangeArrowheads="1"/>
              </p:cNvSpPr>
              <p:nvPr/>
            </p:nvSpPr>
            <p:spPr bwMode="auto">
              <a:xfrm>
                <a:off x="526" y="298"/>
                <a:ext cx="480" cy="182"/>
              </a:xfrm>
              <a:prstGeom prst="parallelogram">
                <a:avLst>
                  <a:gd name="adj" fmla="val 25092"/>
                </a:avLst>
              </a:prstGeom>
              <a:gradFill rotWithShape="0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0000">
                      <a:alpha val="51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14389" name="AutoShape 27"/>
              <p:cNvSpPr>
                <a:spLocks noChangeArrowheads="1"/>
              </p:cNvSpPr>
              <p:nvPr/>
            </p:nvSpPr>
            <p:spPr bwMode="auto">
              <a:xfrm flipH="1">
                <a:off x="0" y="298"/>
                <a:ext cx="480" cy="182"/>
              </a:xfrm>
              <a:prstGeom prst="parallelogram">
                <a:avLst>
                  <a:gd name="adj" fmla="val 31893"/>
                </a:avLst>
              </a:prstGeom>
              <a:gradFill rotWithShape="0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0000">
                      <a:alpha val="51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14390" name="AutoShape 28"/>
              <p:cNvSpPr>
                <a:spLocks noChangeArrowheads="1"/>
              </p:cNvSpPr>
              <p:nvPr/>
            </p:nvSpPr>
            <p:spPr bwMode="auto">
              <a:xfrm>
                <a:off x="60" y="0"/>
                <a:ext cx="896" cy="477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C5C5C5"/>
                  </a:gs>
                  <a:gs pos="50000">
                    <a:srgbClr val="FFFFFF"/>
                  </a:gs>
                  <a:gs pos="100000">
                    <a:srgbClr val="C5C5C5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14391" name="Rectangle 29"/>
              <p:cNvSpPr>
                <a:spLocks noChangeArrowheads="1"/>
              </p:cNvSpPr>
              <p:nvPr/>
            </p:nvSpPr>
            <p:spPr bwMode="auto">
              <a:xfrm>
                <a:off x="65" y="6"/>
                <a:ext cx="884" cy="198"/>
              </a:xfrm>
              <a:prstGeom prst="rect">
                <a:avLst/>
              </a:prstGeom>
              <a:solidFill>
                <a:srgbClr val="85D2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endParaRPr lang="ko-KR" altLang="en-US" sz="1400">
                  <a:solidFill>
                    <a:schemeClr val="bg1"/>
                  </a:solidFill>
                  <a:ea typeface="HY견고딕"/>
                  <a:cs typeface="HY견고딕"/>
                </a:endParaRPr>
              </a:p>
            </p:txBody>
          </p:sp>
        </p:grpSp>
        <p:sp>
          <p:nvSpPr>
            <p:cNvPr id="14387" name="Rectangle 35"/>
            <p:cNvSpPr>
              <a:spLocks noChangeArrowheads="1"/>
            </p:cNvSpPr>
            <p:nvPr/>
          </p:nvSpPr>
          <p:spPr bwMode="auto">
            <a:xfrm>
              <a:off x="1842" y="2548"/>
              <a:ext cx="7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latin typeface="宋体" pitchFamily="2" charset="-122"/>
                </a:rPr>
                <a:t>任务模仿</a:t>
              </a:r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763588" y="2946400"/>
            <a:ext cx="1641475" cy="2289175"/>
            <a:chOff x="481" y="2628"/>
            <a:chExt cx="1034" cy="1442"/>
          </a:xfrm>
        </p:grpSpPr>
        <p:grpSp>
          <p:nvGrpSpPr>
            <p:cNvPr id="14374" name="Group 10"/>
            <p:cNvGrpSpPr>
              <a:grpSpLocks/>
            </p:cNvGrpSpPr>
            <p:nvPr/>
          </p:nvGrpSpPr>
          <p:grpSpPr bwMode="auto">
            <a:xfrm>
              <a:off x="481" y="2628"/>
              <a:ext cx="1034" cy="1442"/>
              <a:chOff x="0" y="0"/>
              <a:chExt cx="1034" cy="1442"/>
            </a:xfrm>
          </p:grpSpPr>
          <p:grpSp>
            <p:nvGrpSpPr>
              <p:cNvPr id="14381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1034" cy="1442"/>
                <a:chOff x="0" y="0"/>
                <a:chExt cx="910" cy="1270"/>
              </a:xfrm>
            </p:grpSpPr>
            <p:pic>
              <p:nvPicPr>
                <p:cNvPr id="14383" name="Picture 12" descr="0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b="-6915"/>
                <a:stretch>
                  <a:fillRect/>
                </a:stretch>
              </p:blipFill>
              <p:spPr bwMode="auto">
                <a:xfrm>
                  <a:off x="0" y="0"/>
                  <a:ext cx="910" cy="1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84" name="AutoShape 13"/>
                <p:cNvSpPr>
                  <a:spLocks noChangeArrowheads="1"/>
                </p:cNvSpPr>
                <p:nvPr/>
              </p:nvSpPr>
              <p:spPr bwMode="auto">
                <a:xfrm>
                  <a:off x="107" y="19"/>
                  <a:ext cx="703" cy="71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89998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ea typeface="黑体" pitchFamily="49" charset="-122"/>
                  </a:endParaRPr>
                </a:p>
              </p:txBody>
            </p:sp>
          </p:grpSp>
          <p:sp>
            <p:nvSpPr>
              <p:cNvPr id="14382" name="Text Box 14"/>
              <p:cNvSpPr txBox="1">
                <a:spLocks noChangeArrowheads="1"/>
              </p:cNvSpPr>
              <p:nvPr/>
            </p:nvSpPr>
            <p:spPr bwMode="auto">
              <a:xfrm>
                <a:off x="144" y="362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latinLnBrk="1" hangingPunct="1"/>
                <a:endParaRPr lang="ko-KR" altLang="en-US">
                  <a:ea typeface="HY견고딕"/>
                  <a:cs typeface="HY견고딕"/>
                </a:endParaRPr>
              </a:p>
            </p:txBody>
          </p:sp>
        </p:grpSp>
        <p:grpSp>
          <p:nvGrpSpPr>
            <p:cNvPr id="14375" name="Group 30"/>
            <p:cNvGrpSpPr>
              <a:grpSpLocks/>
            </p:cNvGrpSpPr>
            <p:nvPr/>
          </p:nvGrpSpPr>
          <p:grpSpPr bwMode="auto">
            <a:xfrm>
              <a:off x="481" y="3227"/>
              <a:ext cx="1006" cy="480"/>
              <a:chOff x="0" y="0"/>
              <a:chExt cx="1006" cy="480"/>
            </a:xfrm>
          </p:grpSpPr>
          <p:sp>
            <p:nvSpPr>
              <p:cNvPr id="14377" name="AutoShape 31"/>
              <p:cNvSpPr>
                <a:spLocks noChangeArrowheads="1"/>
              </p:cNvSpPr>
              <p:nvPr/>
            </p:nvSpPr>
            <p:spPr bwMode="auto">
              <a:xfrm>
                <a:off x="526" y="298"/>
                <a:ext cx="480" cy="182"/>
              </a:xfrm>
              <a:prstGeom prst="parallelogram">
                <a:avLst>
                  <a:gd name="adj" fmla="val 25092"/>
                </a:avLst>
              </a:prstGeom>
              <a:gradFill rotWithShape="0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0000">
                      <a:alpha val="51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14378" name="AutoShape 32"/>
              <p:cNvSpPr>
                <a:spLocks noChangeArrowheads="1"/>
              </p:cNvSpPr>
              <p:nvPr/>
            </p:nvSpPr>
            <p:spPr bwMode="auto">
              <a:xfrm flipH="1">
                <a:off x="0" y="298"/>
                <a:ext cx="480" cy="182"/>
              </a:xfrm>
              <a:prstGeom prst="parallelogram">
                <a:avLst>
                  <a:gd name="adj" fmla="val 31893"/>
                </a:avLst>
              </a:prstGeom>
              <a:gradFill rotWithShape="0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0000">
                      <a:alpha val="51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14379" name="AutoShape 33"/>
              <p:cNvSpPr>
                <a:spLocks noChangeArrowheads="1"/>
              </p:cNvSpPr>
              <p:nvPr/>
            </p:nvSpPr>
            <p:spPr bwMode="auto">
              <a:xfrm>
                <a:off x="60" y="0"/>
                <a:ext cx="896" cy="477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C5C5C5"/>
                  </a:gs>
                  <a:gs pos="50000">
                    <a:srgbClr val="FFFFFF"/>
                  </a:gs>
                  <a:gs pos="100000">
                    <a:srgbClr val="C5C5C5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14380" name="Rectangle 34"/>
              <p:cNvSpPr>
                <a:spLocks noChangeArrowheads="1"/>
              </p:cNvSpPr>
              <p:nvPr/>
            </p:nvSpPr>
            <p:spPr bwMode="auto">
              <a:xfrm>
                <a:off x="65" y="6"/>
                <a:ext cx="884" cy="198"/>
              </a:xfrm>
              <a:prstGeom prst="rect">
                <a:avLst/>
              </a:prstGeom>
              <a:solidFill>
                <a:srgbClr val="CC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endParaRPr lang="ko-KR" altLang="en-US" sz="1400">
                  <a:solidFill>
                    <a:schemeClr val="bg1"/>
                  </a:solidFill>
                  <a:ea typeface="HY견고딕"/>
                  <a:cs typeface="HY견고딕"/>
                </a:endParaRPr>
              </a:p>
            </p:txBody>
          </p:sp>
        </p:grpSp>
        <p:sp>
          <p:nvSpPr>
            <p:cNvPr id="14376" name="Rectangle 36"/>
            <p:cNvSpPr>
              <a:spLocks noChangeArrowheads="1"/>
            </p:cNvSpPr>
            <p:nvPr/>
          </p:nvSpPr>
          <p:spPr bwMode="auto">
            <a:xfrm>
              <a:off x="617" y="2868"/>
              <a:ext cx="7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latin typeface="宋体" pitchFamily="2" charset="-122"/>
                </a:rPr>
                <a:t>任务示范</a:t>
              </a: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4665663" y="1838325"/>
            <a:ext cx="1689100" cy="1990725"/>
            <a:chOff x="2939" y="1930"/>
            <a:chExt cx="1064" cy="1254"/>
          </a:xfrm>
        </p:grpSpPr>
        <p:grpSp>
          <p:nvGrpSpPr>
            <p:cNvPr id="14363" name="Group 20"/>
            <p:cNvGrpSpPr>
              <a:grpSpLocks/>
            </p:cNvGrpSpPr>
            <p:nvPr/>
          </p:nvGrpSpPr>
          <p:grpSpPr bwMode="auto">
            <a:xfrm>
              <a:off x="2939" y="1930"/>
              <a:ext cx="1064" cy="1254"/>
              <a:chOff x="0" y="0"/>
              <a:chExt cx="1064" cy="1254"/>
            </a:xfrm>
          </p:grpSpPr>
          <p:grpSp>
            <p:nvGrpSpPr>
              <p:cNvPr id="14370" name="Group 21"/>
              <p:cNvGrpSpPr>
                <a:grpSpLocks/>
              </p:cNvGrpSpPr>
              <p:nvPr/>
            </p:nvGrpSpPr>
            <p:grpSpPr bwMode="auto">
              <a:xfrm>
                <a:off x="0" y="0"/>
                <a:ext cx="1064" cy="1254"/>
                <a:chOff x="0" y="0"/>
                <a:chExt cx="936" cy="1104"/>
              </a:xfrm>
            </p:grpSpPr>
            <p:pic>
              <p:nvPicPr>
                <p:cNvPr id="14372" name="Picture 22" descr="0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36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73" name="AutoShape 23"/>
                <p:cNvSpPr>
                  <a:spLocks noChangeArrowheads="1"/>
                </p:cNvSpPr>
                <p:nvPr/>
              </p:nvSpPr>
              <p:spPr bwMode="auto">
                <a:xfrm>
                  <a:off x="122" y="29"/>
                  <a:ext cx="696" cy="73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89998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latinLnBrk="1" hangingPunct="1"/>
                  <a:endParaRPr lang="zh-CN" altLang="en-US">
                    <a:latin typeface="HY견고딕"/>
                    <a:ea typeface="HY견고딕"/>
                    <a:cs typeface="HY견고딕"/>
                  </a:endParaRPr>
                </a:p>
              </p:txBody>
            </p:sp>
          </p:grpSp>
          <p:sp>
            <p:nvSpPr>
              <p:cNvPr id="14371" name="Text Box 24"/>
              <p:cNvSpPr txBox="1">
                <a:spLocks noChangeArrowheads="1"/>
              </p:cNvSpPr>
              <p:nvPr/>
            </p:nvSpPr>
            <p:spPr bwMode="auto">
              <a:xfrm>
                <a:off x="180" y="324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latinLnBrk="1" hangingPunct="1"/>
                <a:endParaRPr lang="ko-KR" altLang="en-US">
                  <a:ea typeface="HY견고딕"/>
                  <a:cs typeface="HY견고딕"/>
                </a:endParaRPr>
              </a:p>
            </p:txBody>
          </p:sp>
        </p:grpSp>
        <p:sp>
          <p:nvSpPr>
            <p:cNvPr id="14364" name="Rectangle 37"/>
            <p:cNvSpPr>
              <a:spLocks noChangeArrowheads="1"/>
            </p:cNvSpPr>
            <p:nvPr/>
          </p:nvSpPr>
          <p:spPr bwMode="auto">
            <a:xfrm>
              <a:off x="3112" y="2212"/>
              <a:ext cx="7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zh-CN" altLang="en-US" sz="2000" b="1">
                  <a:latin typeface="宋体" pitchFamily="2" charset="-122"/>
                </a:rPr>
                <a:t>任务拓展</a:t>
              </a:r>
            </a:p>
          </p:txBody>
        </p:sp>
        <p:grpSp>
          <p:nvGrpSpPr>
            <p:cNvPr id="14365" name="Group 44"/>
            <p:cNvGrpSpPr>
              <a:grpSpLocks/>
            </p:cNvGrpSpPr>
            <p:nvPr/>
          </p:nvGrpSpPr>
          <p:grpSpPr bwMode="auto">
            <a:xfrm>
              <a:off x="2976" y="2532"/>
              <a:ext cx="1006" cy="480"/>
              <a:chOff x="0" y="0"/>
              <a:chExt cx="1006" cy="480"/>
            </a:xfrm>
          </p:grpSpPr>
          <p:sp>
            <p:nvSpPr>
              <p:cNvPr id="14366" name="AutoShape 45"/>
              <p:cNvSpPr>
                <a:spLocks noChangeArrowheads="1"/>
              </p:cNvSpPr>
              <p:nvPr/>
            </p:nvSpPr>
            <p:spPr bwMode="auto">
              <a:xfrm>
                <a:off x="526" y="298"/>
                <a:ext cx="480" cy="182"/>
              </a:xfrm>
              <a:prstGeom prst="parallelogram">
                <a:avLst>
                  <a:gd name="adj" fmla="val 25092"/>
                </a:avLst>
              </a:prstGeom>
              <a:gradFill rotWithShape="0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0000">
                      <a:alpha val="51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14367" name="AutoShape 46"/>
              <p:cNvSpPr>
                <a:spLocks noChangeArrowheads="1"/>
              </p:cNvSpPr>
              <p:nvPr/>
            </p:nvSpPr>
            <p:spPr bwMode="auto">
              <a:xfrm flipH="1">
                <a:off x="0" y="298"/>
                <a:ext cx="480" cy="182"/>
              </a:xfrm>
              <a:prstGeom prst="parallelogram">
                <a:avLst>
                  <a:gd name="adj" fmla="val 31893"/>
                </a:avLst>
              </a:prstGeom>
              <a:gradFill rotWithShape="0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0000">
                      <a:alpha val="51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14368" name="AutoShape 47"/>
              <p:cNvSpPr>
                <a:spLocks noChangeArrowheads="1"/>
              </p:cNvSpPr>
              <p:nvPr/>
            </p:nvSpPr>
            <p:spPr bwMode="auto">
              <a:xfrm>
                <a:off x="60" y="0"/>
                <a:ext cx="896" cy="477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C5C5C5"/>
                  </a:gs>
                  <a:gs pos="50000">
                    <a:srgbClr val="FFFFFF"/>
                  </a:gs>
                  <a:gs pos="100000">
                    <a:srgbClr val="C5C5C5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14369" name="Rectangle 48"/>
              <p:cNvSpPr>
                <a:spLocks noChangeArrowheads="1"/>
              </p:cNvSpPr>
              <p:nvPr/>
            </p:nvSpPr>
            <p:spPr bwMode="auto">
              <a:xfrm>
                <a:off x="65" y="6"/>
                <a:ext cx="884" cy="19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endParaRPr lang="ko-KR" altLang="en-US" sz="1400">
                  <a:solidFill>
                    <a:schemeClr val="bg1"/>
                  </a:solidFill>
                  <a:ea typeface="HY견고딕"/>
                  <a:cs typeface="HY견고딕"/>
                </a:endParaRPr>
              </a:p>
            </p:txBody>
          </p:sp>
        </p:grpSp>
      </p:grpSp>
      <p:sp>
        <p:nvSpPr>
          <p:cNvPr id="43" name="未知"/>
          <p:cNvSpPr>
            <a:spLocks/>
          </p:cNvSpPr>
          <p:nvPr/>
        </p:nvSpPr>
        <p:spPr bwMode="auto">
          <a:xfrm rot="484123">
            <a:off x="2176463" y="1300163"/>
            <a:ext cx="4562475" cy="2027237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矩形 54"/>
          <p:cNvSpPr>
            <a:spLocks noChangeArrowheads="1"/>
          </p:cNvSpPr>
          <p:nvPr/>
        </p:nvSpPr>
        <p:spPr bwMode="auto">
          <a:xfrm>
            <a:off x="609600" y="4943475"/>
            <a:ext cx="18240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669900"/>
                </a:solidFill>
                <a:latin typeface="宋体" pitchFamily="2" charset="-122"/>
              </a:rPr>
              <a:t>  C</a:t>
            </a:r>
            <a:r>
              <a:rPr lang="zh-CN" altLang="en-US" sz="1600" b="1" dirty="0" smtClean="0">
                <a:solidFill>
                  <a:srgbClr val="669900"/>
                </a:solidFill>
                <a:latin typeface="宋体" pitchFamily="2" charset="-122"/>
              </a:rPr>
              <a:t>的发展与特点</a:t>
            </a:r>
            <a:endParaRPr lang="zh-CN" altLang="en-US" sz="1600" b="1" dirty="0">
              <a:solidFill>
                <a:srgbClr val="669900"/>
              </a:solidFill>
              <a:latin typeface="宋体" pitchFamily="2" charset="-122"/>
            </a:endParaRPr>
          </a:p>
        </p:txBody>
      </p:sp>
      <p:sp>
        <p:nvSpPr>
          <p:cNvPr id="46" name="矩形 55"/>
          <p:cNvSpPr>
            <a:spLocks noChangeArrowheads="1"/>
          </p:cNvSpPr>
          <p:nvPr/>
        </p:nvSpPr>
        <p:spPr bwMode="auto">
          <a:xfrm>
            <a:off x="2743200" y="4486275"/>
            <a:ext cx="1676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669900"/>
                </a:solidFill>
                <a:latin typeface="宋体" pitchFamily="2" charset="-122"/>
              </a:rPr>
              <a:t>    C</a:t>
            </a:r>
            <a:r>
              <a:rPr lang="zh-CN" altLang="en-US" sz="1600" b="1" dirty="0" smtClean="0">
                <a:solidFill>
                  <a:srgbClr val="669900"/>
                </a:solidFill>
                <a:latin typeface="宋体" pitchFamily="2" charset="-122"/>
              </a:rPr>
              <a:t>的构成</a:t>
            </a:r>
            <a:endParaRPr lang="zh-CN" altLang="en-US" sz="1600" b="1" dirty="0">
              <a:solidFill>
                <a:srgbClr val="669900"/>
              </a:solidFill>
              <a:latin typeface="宋体" pitchFamily="2" charset="-122"/>
            </a:endParaRPr>
          </a:p>
        </p:txBody>
      </p:sp>
      <p:sp>
        <p:nvSpPr>
          <p:cNvPr id="47" name="矩形 56"/>
          <p:cNvSpPr>
            <a:spLocks noChangeArrowheads="1"/>
          </p:cNvSpPr>
          <p:nvPr/>
        </p:nvSpPr>
        <p:spPr bwMode="auto">
          <a:xfrm>
            <a:off x="4724400" y="4029075"/>
            <a:ext cx="190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669900"/>
                </a:solidFill>
                <a:latin typeface="宋体" pitchFamily="2" charset="-122"/>
              </a:rPr>
              <a:t>语句与标识符</a:t>
            </a:r>
            <a:endParaRPr lang="zh-CN" altLang="en-US" sz="1600" b="1" dirty="0">
              <a:solidFill>
                <a:srgbClr val="669900"/>
              </a:solidFill>
              <a:latin typeface="宋体" pitchFamily="2" charset="-122"/>
            </a:endParaRPr>
          </a:p>
        </p:txBody>
      </p:sp>
      <p:sp>
        <p:nvSpPr>
          <p:cNvPr id="48" name="矩形 57"/>
          <p:cNvSpPr>
            <a:spLocks noChangeArrowheads="1"/>
          </p:cNvSpPr>
          <p:nvPr/>
        </p:nvSpPr>
        <p:spPr bwMode="auto">
          <a:xfrm>
            <a:off x="6705599" y="3657600"/>
            <a:ext cx="1655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669900"/>
                </a:solidFill>
                <a:latin typeface="宋体" pitchFamily="2" charset="-122"/>
              </a:rPr>
              <a:t>程序调试注意事项</a:t>
            </a:r>
            <a:endParaRPr lang="zh-CN" altLang="en-US" sz="1600" b="1" dirty="0">
              <a:solidFill>
                <a:srgbClr val="669900"/>
              </a:solidFill>
              <a:latin typeface="宋体" pitchFamily="2" charset="-122"/>
            </a:endParaRPr>
          </a:p>
        </p:txBody>
      </p: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6705600" y="1524000"/>
            <a:ext cx="1689100" cy="1990725"/>
            <a:chOff x="2939" y="1930"/>
            <a:chExt cx="1064" cy="1254"/>
          </a:xfrm>
        </p:grpSpPr>
        <p:grpSp>
          <p:nvGrpSpPr>
            <p:cNvPr id="14352" name="Group 20"/>
            <p:cNvGrpSpPr>
              <a:grpSpLocks/>
            </p:cNvGrpSpPr>
            <p:nvPr/>
          </p:nvGrpSpPr>
          <p:grpSpPr bwMode="auto">
            <a:xfrm>
              <a:off x="2939" y="1930"/>
              <a:ext cx="1064" cy="1254"/>
              <a:chOff x="0" y="0"/>
              <a:chExt cx="1064" cy="1254"/>
            </a:xfrm>
          </p:grpSpPr>
          <p:grpSp>
            <p:nvGrpSpPr>
              <p:cNvPr id="14359" name="Group 21"/>
              <p:cNvGrpSpPr>
                <a:grpSpLocks/>
              </p:cNvGrpSpPr>
              <p:nvPr/>
            </p:nvGrpSpPr>
            <p:grpSpPr bwMode="auto">
              <a:xfrm>
                <a:off x="0" y="0"/>
                <a:ext cx="1064" cy="1254"/>
                <a:chOff x="0" y="0"/>
                <a:chExt cx="936" cy="1104"/>
              </a:xfrm>
            </p:grpSpPr>
            <p:pic>
              <p:nvPicPr>
                <p:cNvPr id="14361" name="Picture 22" descr="0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36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62" name="AutoShape 23"/>
                <p:cNvSpPr>
                  <a:spLocks noChangeArrowheads="1"/>
                </p:cNvSpPr>
                <p:nvPr/>
              </p:nvSpPr>
              <p:spPr bwMode="auto">
                <a:xfrm>
                  <a:off x="122" y="29"/>
                  <a:ext cx="696" cy="73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89998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latinLnBrk="1" hangingPunct="1"/>
                  <a:endParaRPr lang="zh-CN" altLang="en-US">
                    <a:latin typeface="HY견고딕"/>
                    <a:ea typeface="HY견고딕"/>
                    <a:cs typeface="HY견고딕"/>
                  </a:endParaRPr>
                </a:p>
              </p:txBody>
            </p:sp>
          </p:grpSp>
          <p:sp>
            <p:nvSpPr>
              <p:cNvPr id="14360" name="Text Box 24"/>
              <p:cNvSpPr txBox="1">
                <a:spLocks noChangeArrowheads="1"/>
              </p:cNvSpPr>
              <p:nvPr/>
            </p:nvSpPr>
            <p:spPr bwMode="auto">
              <a:xfrm>
                <a:off x="180" y="324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latinLnBrk="1" hangingPunct="1"/>
                <a:endParaRPr lang="ko-KR" altLang="en-US">
                  <a:ea typeface="HY견고딕"/>
                  <a:cs typeface="HY견고딕"/>
                </a:endParaRPr>
              </a:p>
            </p:txBody>
          </p:sp>
        </p:grpSp>
        <p:sp>
          <p:nvSpPr>
            <p:cNvPr id="14353" name="Rectangle 37"/>
            <p:cNvSpPr>
              <a:spLocks noChangeArrowheads="1"/>
            </p:cNvSpPr>
            <p:nvPr/>
          </p:nvSpPr>
          <p:spPr bwMode="auto">
            <a:xfrm>
              <a:off x="3112" y="2218"/>
              <a:ext cx="7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zh-CN" altLang="en-US" sz="2000" b="1">
                  <a:latin typeface="宋体" pitchFamily="2" charset="-122"/>
                </a:rPr>
                <a:t>能力提高</a:t>
              </a:r>
            </a:p>
          </p:txBody>
        </p:sp>
        <p:grpSp>
          <p:nvGrpSpPr>
            <p:cNvPr id="14354" name="Group 44"/>
            <p:cNvGrpSpPr>
              <a:grpSpLocks/>
            </p:cNvGrpSpPr>
            <p:nvPr/>
          </p:nvGrpSpPr>
          <p:grpSpPr bwMode="auto">
            <a:xfrm>
              <a:off x="2976" y="2532"/>
              <a:ext cx="1006" cy="480"/>
              <a:chOff x="0" y="0"/>
              <a:chExt cx="1006" cy="480"/>
            </a:xfrm>
          </p:grpSpPr>
          <p:sp>
            <p:nvSpPr>
              <p:cNvPr id="14355" name="AutoShape 45"/>
              <p:cNvSpPr>
                <a:spLocks noChangeArrowheads="1"/>
              </p:cNvSpPr>
              <p:nvPr/>
            </p:nvSpPr>
            <p:spPr bwMode="auto">
              <a:xfrm>
                <a:off x="526" y="298"/>
                <a:ext cx="480" cy="182"/>
              </a:xfrm>
              <a:prstGeom prst="parallelogram">
                <a:avLst>
                  <a:gd name="adj" fmla="val 25092"/>
                </a:avLst>
              </a:prstGeom>
              <a:gradFill rotWithShape="0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0000">
                      <a:alpha val="51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14356" name="AutoShape 46"/>
              <p:cNvSpPr>
                <a:spLocks noChangeArrowheads="1"/>
              </p:cNvSpPr>
              <p:nvPr/>
            </p:nvSpPr>
            <p:spPr bwMode="auto">
              <a:xfrm flipH="1">
                <a:off x="0" y="298"/>
                <a:ext cx="480" cy="182"/>
              </a:xfrm>
              <a:prstGeom prst="parallelogram">
                <a:avLst>
                  <a:gd name="adj" fmla="val 31893"/>
                </a:avLst>
              </a:prstGeom>
              <a:gradFill rotWithShape="0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0000">
                      <a:alpha val="51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14357" name="AutoShape 47"/>
              <p:cNvSpPr>
                <a:spLocks noChangeArrowheads="1"/>
              </p:cNvSpPr>
              <p:nvPr/>
            </p:nvSpPr>
            <p:spPr bwMode="auto">
              <a:xfrm>
                <a:off x="60" y="0"/>
                <a:ext cx="896" cy="477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C5C5C5"/>
                  </a:gs>
                  <a:gs pos="50000">
                    <a:srgbClr val="FFFFFF"/>
                  </a:gs>
                  <a:gs pos="100000">
                    <a:srgbClr val="C5C5C5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>
                  <a:ea typeface="黑体" pitchFamily="49" charset="-122"/>
                </a:endParaRPr>
              </a:p>
            </p:txBody>
          </p:sp>
          <p:sp>
            <p:nvSpPr>
              <p:cNvPr id="14358" name="Rectangle 48"/>
              <p:cNvSpPr>
                <a:spLocks noChangeArrowheads="1"/>
              </p:cNvSpPr>
              <p:nvPr/>
            </p:nvSpPr>
            <p:spPr bwMode="auto">
              <a:xfrm>
                <a:off x="65" y="6"/>
                <a:ext cx="884" cy="19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endParaRPr lang="ko-KR" altLang="en-US" sz="1400">
                  <a:solidFill>
                    <a:schemeClr val="bg1"/>
                  </a:solidFill>
                  <a:ea typeface="HY견고딕"/>
                  <a:cs typeface="HY견고딕"/>
                </a:endParaRPr>
              </a:p>
            </p:txBody>
          </p:sp>
        </p:grpSp>
      </p:grpSp>
      <p:sp>
        <p:nvSpPr>
          <p:cNvPr id="61" name="Line 10"/>
          <p:cNvSpPr>
            <a:spLocks noChangeShapeType="1"/>
          </p:cNvSpPr>
          <p:nvPr/>
        </p:nvSpPr>
        <p:spPr bwMode="auto">
          <a:xfrm rot="5400000">
            <a:off x="1938337" y="5384801"/>
            <a:ext cx="115252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 rot="5400000">
            <a:off x="3721893" y="5145882"/>
            <a:ext cx="1547813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Line 10"/>
          <p:cNvSpPr>
            <a:spLocks noChangeShapeType="1"/>
          </p:cNvSpPr>
          <p:nvPr/>
        </p:nvSpPr>
        <p:spPr bwMode="auto">
          <a:xfrm rot="5400000">
            <a:off x="5639593" y="4876007"/>
            <a:ext cx="1979613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" name="标题 1"/>
          <p:cNvSpPr>
            <a:spLocks noGrp="1"/>
          </p:cNvSpPr>
          <p:nvPr>
            <p:ph type="title"/>
          </p:nvPr>
        </p:nvSpPr>
        <p:spPr>
          <a:xfrm>
            <a:off x="401654" y="152487"/>
            <a:ext cx="5275245" cy="609584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zh-CN" altLang="en-US" sz="3600" smtClean="0">
                <a:latin typeface="Arial" pitchFamily="34" charset="0"/>
                <a:ea typeface="黑体" pitchFamily="49" charset="-122"/>
              </a:rPr>
              <a:t>单</a:t>
            </a:r>
            <a:r>
              <a:rPr lang="zh-CN" altLang="en-US" sz="3600" dirty="0" smtClean="0">
                <a:latin typeface="Arial" pitchFamily="34" charset="0"/>
                <a:ea typeface="黑体" pitchFamily="49" charset="-122"/>
              </a:rPr>
              <a:t>元小结</a:t>
            </a:r>
            <a:endParaRPr lang="zh-CN" altLang="en-US" sz="3600" dirty="0">
              <a:latin typeface="Arial" pitchFamily="34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1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  <p:bldP spid="46" grpId="0"/>
      <p:bldP spid="47" grpId="0"/>
      <p:bldP spid="48" grpId="0"/>
      <p:bldP spid="61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62258" y="1752644"/>
            <a:ext cx="4599403" cy="1595841"/>
          </a:xfrm>
        </p:spPr>
        <p:txBody>
          <a:bodyPr/>
          <a:lstStyle/>
          <a:p>
            <a:r>
              <a:rPr lang="zh-CN" altLang="en-US" sz="4400" dirty="0" smtClean="0"/>
              <a:t>谢谢！</a:t>
            </a:r>
            <a:endParaRPr lang="zh-CN" alt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8051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/>
          <p:cNvGrpSpPr>
            <a:grpSpLocks/>
          </p:cNvGrpSpPr>
          <p:nvPr/>
        </p:nvGrpSpPr>
        <p:grpSpPr bwMode="auto">
          <a:xfrm>
            <a:off x="1219200" y="1327486"/>
            <a:ext cx="6705600" cy="1654175"/>
            <a:chOff x="0" y="0"/>
            <a:chExt cx="4224" cy="1254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0" y="438"/>
              <a:ext cx="4224" cy="3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mpd="sng">
              <a:solidFill>
                <a:srgbClr val="FCFCFC"/>
              </a:solidFill>
              <a:round/>
              <a:headEnd/>
              <a:tailEnd/>
            </a:ln>
            <a:effectLst>
              <a:outerShdw dist="35921" dir="2700000" algn="ctr" rotWithShape="0">
                <a:srgbClr val="001D3A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4224" cy="37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cmpd="sng">
              <a:solidFill>
                <a:srgbClr val="FCFCFC"/>
              </a:solidFill>
              <a:round/>
              <a:headEnd/>
              <a:tailEnd/>
            </a:ln>
            <a:effectLst>
              <a:outerShdw dist="35921" dir="2700000" algn="ctr" rotWithShape="0">
                <a:srgbClr val="001D3A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5164" name="Group 6"/>
            <p:cNvGrpSpPr>
              <a:grpSpLocks/>
            </p:cNvGrpSpPr>
            <p:nvPr/>
          </p:nvGrpSpPr>
          <p:grpSpPr bwMode="auto">
            <a:xfrm>
              <a:off x="3984" y="214"/>
              <a:ext cx="118" cy="379"/>
              <a:chOff x="0" y="0"/>
              <a:chExt cx="130" cy="418"/>
            </a:xfrm>
          </p:grpSpPr>
          <p:sp>
            <p:nvSpPr>
              <p:cNvPr id="27687" name="Oval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6" cy="11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688" name="Oval 8"/>
              <p:cNvSpPr>
                <a:spLocks noChangeArrowheads="1"/>
              </p:cNvSpPr>
              <p:nvPr/>
            </p:nvSpPr>
            <p:spPr bwMode="auto">
              <a:xfrm>
                <a:off x="4" y="299"/>
                <a:ext cx="126" cy="11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689" name="AutoShape 9"/>
              <p:cNvSpPr>
                <a:spLocks noChangeArrowheads="1"/>
              </p:cNvSpPr>
              <p:nvPr/>
            </p:nvSpPr>
            <p:spPr bwMode="auto">
              <a:xfrm>
                <a:off x="36" y="72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5165" name="Group 10"/>
            <p:cNvGrpSpPr>
              <a:grpSpLocks/>
            </p:cNvGrpSpPr>
            <p:nvPr/>
          </p:nvGrpSpPr>
          <p:grpSpPr bwMode="auto">
            <a:xfrm>
              <a:off x="96" y="212"/>
              <a:ext cx="118" cy="379"/>
              <a:chOff x="0" y="0"/>
              <a:chExt cx="130" cy="418"/>
            </a:xfrm>
          </p:grpSpPr>
          <p:sp>
            <p:nvSpPr>
              <p:cNvPr id="27684" name="Oval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6" cy="11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685" name="Oval 12"/>
              <p:cNvSpPr>
                <a:spLocks noChangeArrowheads="1"/>
              </p:cNvSpPr>
              <p:nvPr/>
            </p:nvSpPr>
            <p:spPr bwMode="auto">
              <a:xfrm>
                <a:off x="4" y="298"/>
                <a:ext cx="126" cy="11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686" name="AutoShape 13"/>
              <p:cNvSpPr>
                <a:spLocks noChangeArrowheads="1"/>
              </p:cNvSpPr>
              <p:nvPr/>
            </p:nvSpPr>
            <p:spPr bwMode="auto">
              <a:xfrm>
                <a:off x="36" y="71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FFFFFF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528" y="41"/>
              <a:ext cx="3168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任务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C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的发展与特点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marL="457200" indent="-457200" algn="ctr">
                <a:spcBef>
                  <a:spcPct val="50000"/>
                </a:spcBef>
                <a:buClr>
                  <a:schemeClr val="tx1"/>
                </a:buClr>
                <a:defRPr/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528" y="484"/>
              <a:ext cx="3168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任务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、编写一个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C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程序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marL="457200" indent="-457200" algn="ctr">
                <a:spcBef>
                  <a:spcPct val="50000"/>
                </a:spcBef>
                <a:buClr>
                  <a:schemeClr val="tx1"/>
                </a:buClr>
                <a:defRPr/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123" name="Group 16"/>
          <p:cNvGrpSpPr>
            <a:grpSpLocks/>
          </p:cNvGrpSpPr>
          <p:nvPr/>
        </p:nvGrpSpPr>
        <p:grpSpPr bwMode="auto">
          <a:xfrm>
            <a:off x="1219200" y="2806933"/>
            <a:ext cx="6705600" cy="1106488"/>
            <a:chOff x="0" y="0"/>
            <a:chExt cx="4224" cy="839"/>
          </a:xfrm>
        </p:grpSpPr>
        <p:sp>
          <p:nvSpPr>
            <p:cNvPr id="7185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4224" cy="37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cmpd="sng">
              <a:solidFill>
                <a:srgbClr val="FCFCFC"/>
              </a:solidFill>
              <a:round/>
              <a:headEnd/>
              <a:tailEnd/>
            </a:ln>
            <a:effectLst>
              <a:outerShdw dist="35921" dir="2700000" algn="ctr" rotWithShape="0">
                <a:srgbClr val="001D3A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186" name="AutoShape 18"/>
            <p:cNvSpPr>
              <a:spLocks noChangeArrowheads="1"/>
            </p:cNvSpPr>
            <p:nvPr/>
          </p:nvSpPr>
          <p:spPr bwMode="auto">
            <a:xfrm>
              <a:off x="0" y="450"/>
              <a:ext cx="4224" cy="3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mpd="sng">
              <a:solidFill>
                <a:srgbClr val="FCFCFC"/>
              </a:solidFill>
              <a:round/>
              <a:headEnd/>
              <a:tailEnd/>
            </a:ln>
            <a:effectLst>
              <a:outerShdw dist="35921" dir="2700000" algn="ctr" rotWithShape="0">
                <a:srgbClr val="001D3A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5152" name="Group 19"/>
            <p:cNvGrpSpPr>
              <a:grpSpLocks/>
            </p:cNvGrpSpPr>
            <p:nvPr/>
          </p:nvGrpSpPr>
          <p:grpSpPr bwMode="auto">
            <a:xfrm>
              <a:off x="3984" y="226"/>
              <a:ext cx="118" cy="379"/>
              <a:chOff x="0" y="0"/>
              <a:chExt cx="130" cy="418"/>
            </a:xfrm>
          </p:grpSpPr>
          <p:sp>
            <p:nvSpPr>
              <p:cNvPr id="27675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6" cy="11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676" name="Oval 21"/>
              <p:cNvSpPr>
                <a:spLocks noChangeArrowheads="1"/>
              </p:cNvSpPr>
              <p:nvPr/>
            </p:nvSpPr>
            <p:spPr bwMode="auto">
              <a:xfrm>
                <a:off x="4" y="299"/>
                <a:ext cx="126" cy="11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677" name="AutoShape 22"/>
              <p:cNvSpPr>
                <a:spLocks noChangeArrowheads="1"/>
              </p:cNvSpPr>
              <p:nvPr/>
            </p:nvSpPr>
            <p:spPr bwMode="auto">
              <a:xfrm>
                <a:off x="36" y="72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5153" name="Group 23"/>
            <p:cNvGrpSpPr>
              <a:grpSpLocks/>
            </p:cNvGrpSpPr>
            <p:nvPr/>
          </p:nvGrpSpPr>
          <p:grpSpPr bwMode="auto">
            <a:xfrm>
              <a:off x="96" y="224"/>
              <a:ext cx="118" cy="379"/>
              <a:chOff x="0" y="0"/>
              <a:chExt cx="130" cy="418"/>
            </a:xfrm>
          </p:grpSpPr>
          <p:sp>
            <p:nvSpPr>
              <p:cNvPr id="27672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6" cy="11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673" name="Oval 25"/>
              <p:cNvSpPr>
                <a:spLocks noChangeArrowheads="1"/>
              </p:cNvSpPr>
              <p:nvPr/>
            </p:nvSpPr>
            <p:spPr bwMode="auto">
              <a:xfrm>
                <a:off x="4" y="299"/>
                <a:ext cx="126" cy="11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674" name="AutoShape 26"/>
              <p:cNvSpPr>
                <a:spLocks noChangeArrowheads="1"/>
              </p:cNvSpPr>
              <p:nvPr/>
            </p:nvSpPr>
            <p:spPr bwMode="auto">
              <a:xfrm>
                <a:off x="36" y="72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FFFFFF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528" y="45"/>
              <a:ext cx="3168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任务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C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程序的执行过程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528" y="489"/>
              <a:ext cx="3168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任务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C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程序的上机步骤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124" name="Group 29"/>
          <p:cNvGrpSpPr>
            <a:grpSpLocks/>
          </p:cNvGrpSpPr>
          <p:nvPr/>
        </p:nvGrpSpPr>
        <p:grpSpPr bwMode="auto">
          <a:xfrm>
            <a:off x="1219200" y="4287890"/>
            <a:ext cx="6705600" cy="1143000"/>
            <a:chOff x="0" y="0"/>
            <a:chExt cx="4224" cy="867"/>
          </a:xfrm>
        </p:grpSpPr>
        <p:sp>
          <p:nvSpPr>
            <p:cNvPr id="7198" name="AutoShape 30"/>
            <p:cNvSpPr>
              <a:spLocks noChangeArrowheads="1"/>
            </p:cNvSpPr>
            <p:nvPr/>
          </p:nvSpPr>
          <p:spPr bwMode="auto">
            <a:xfrm>
              <a:off x="0" y="0"/>
              <a:ext cx="4224" cy="37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cmpd="sng">
              <a:solidFill>
                <a:srgbClr val="FCFCFC"/>
              </a:solidFill>
              <a:round/>
              <a:headEnd/>
              <a:tailEnd/>
            </a:ln>
            <a:effectLst>
              <a:outerShdw dist="35921" dir="2700000" algn="ctr" rotWithShape="0">
                <a:srgbClr val="001D3A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528" y="39"/>
              <a:ext cx="3168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单元考核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200" name="AutoShape 32"/>
            <p:cNvSpPr>
              <a:spLocks noChangeArrowheads="1"/>
            </p:cNvSpPr>
            <p:nvPr/>
          </p:nvSpPr>
          <p:spPr bwMode="auto">
            <a:xfrm>
              <a:off x="0" y="478"/>
              <a:ext cx="4224" cy="3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mpd="sng">
              <a:solidFill>
                <a:srgbClr val="FCFCFC"/>
              </a:solidFill>
              <a:round/>
              <a:headEnd/>
              <a:tailEnd/>
            </a:ln>
            <a:effectLst>
              <a:outerShdw dist="35921" dir="2700000" algn="ctr" rotWithShape="0">
                <a:srgbClr val="001D3A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201" name="Text Box 33"/>
            <p:cNvSpPr txBox="1">
              <a:spLocks noChangeArrowheads="1"/>
            </p:cNvSpPr>
            <p:nvPr/>
          </p:nvSpPr>
          <p:spPr bwMode="auto">
            <a:xfrm>
              <a:off x="528" y="517"/>
              <a:ext cx="3168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单元总结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5142" name="Group 34"/>
            <p:cNvGrpSpPr>
              <a:grpSpLocks/>
            </p:cNvGrpSpPr>
            <p:nvPr/>
          </p:nvGrpSpPr>
          <p:grpSpPr bwMode="auto">
            <a:xfrm>
              <a:off x="3984" y="228"/>
              <a:ext cx="118" cy="379"/>
              <a:chOff x="0" y="0"/>
              <a:chExt cx="130" cy="418"/>
            </a:xfrm>
          </p:grpSpPr>
          <p:sp>
            <p:nvSpPr>
              <p:cNvPr id="27663" name="Oval 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6" cy="12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664" name="Oval 36"/>
              <p:cNvSpPr>
                <a:spLocks noChangeArrowheads="1"/>
              </p:cNvSpPr>
              <p:nvPr/>
            </p:nvSpPr>
            <p:spPr bwMode="auto">
              <a:xfrm>
                <a:off x="4" y="298"/>
                <a:ext cx="126" cy="12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665" name="AutoShape 37"/>
              <p:cNvSpPr>
                <a:spLocks noChangeArrowheads="1"/>
              </p:cNvSpPr>
              <p:nvPr/>
            </p:nvSpPr>
            <p:spPr bwMode="auto">
              <a:xfrm>
                <a:off x="36" y="71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5143" name="Group 38"/>
            <p:cNvGrpSpPr>
              <a:grpSpLocks/>
            </p:cNvGrpSpPr>
            <p:nvPr/>
          </p:nvGrpSpPr>
          <p:grpSpPr bwMode="auto">
            <a:xfrm>
              <a:off x="96" y="226"/>
              <a:ext cx="118" cy="379"/>
              <a:chOff x="0" y="0"/>
              <a:chExt cx="130" cy="418"/>
            </a:xfrm>
          </p:grpSpPr>
          <p:sp>
            <p:nvSpPr>
              <p:cNvPr id="27660" name="Oval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6" cy="12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661" name="Oval 40"/>
              <p:cNvSpPr>
                <a:spLocks noChangeArrowheads="1"/>
              </p:cNvSpPr>
              <p:nvPr/>
            </p:nvSpPr>
            <p:spPr bwMode="auto">
              <a:xfrm>
                <a:off x="4" y="298"/>
                <a:ext cx="126" cy="12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662" name="AutoShape 41"/>
              <p:cNvSpPr>
                <a:spLocks noChangeArrowheads="1"/>
              </p:cNvSpPr>
              <p:nvPr/>
            </p:nvSpPr>
            <p:spPr bwMode="auto">
              <a:xfrm>
                <a:off x="36" y="72"/>
                <a:ext cx="62" cy="2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FFFFFF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219200" y="152486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</a:rPr>
              <a:t>本章教学内容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4"/>
          <p:cNvSpPr>
            <a:spLocks noChangeArrowheads="1"/>
          </p:cNvSpPr>
          <p:nvPr/>
        </p:nvSpPr>
        <p:spPr bwMode="auto">
          <a:xfrm>
            <a:off x="685800" y="304800"/>
            <a:ext cx="6172140" cy="53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chemeClr val="bg1"/>
                </a:solidFill>
                <a:ea typeface="黑体" pitchFamily="49" charset="-122"/>
              </a:rPr>
              <a:t>任务</a:t>
            </a:r>
            <a:r>
              <a:rPr lang="en-US" altLang="zh-CN" sz="3600" b="1" dirty="0" smtClean="0">
                <a:solidFill>
                  <a:schemeClr val="bg1"/>
                </a:solidFill>
                <a:ea typeface="黑体" pitchFamily="49" charset="-122"/>
              </a:rPr>
              <a:t>1</a:t>
            </a:r>
            <a:r>
              <a:rPr lang="zh-CN" altLang="en-US" sz="3600" b="1" dirty="0" smtClean="0">
                <a:solidFill>
                  <a:schemeClr val="bg1"/>
                </a:solidFill>
                <a:ea typeface="黑体" pitchFamily="49" charset="-122"/>
              </a:rPr>
              <a:t>、</a:t>
            </a:r>
            <a:r>
              <a:rPr lang="en-US" altLang="zh-CN" sz="3600" b="1" dirty="0" smtClean="0">
                <a:solidFill>
                  <a:schemeClr val="bg1"/>
                </a:solidFill>
                <a:ea typeface="黑体" pitchFamily="49" charset="-122"/>
              </a:rPr>
              <a:t>C</a:t>
            </a:r>
            <a:r>
              <a:rPr lang="zh-CN" altLang="en-US" sz="3600" b="1" dirty="0" smtClean="0">
                <a:solidFill>
                  <a:schemeClr val="bg1"/>
                </a:solidFill>
                <a:ea typeface="黑体" pitchFamily="49" charset="-122"/>
              </a:rPr>
              <a:t>的发展及特点</a:t>
            </a:r>
            <a:endParaRPr lang="zh-CN" altLang="en-US" sz="3600" b="1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7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95600" y="990600"/>
            <a:ext cx="2998788" cy="1295400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5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6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</p:grp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3571043" y="1371600"/>
            <a:ext cx="194476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000" b="1" dirty="0" smtClean="0">
                <a:solidFill>
                  <a:srgbClr val="000000"/>
                </a:solidFill>
                <a:ea typeface="宋体" charset="-122"/>
              </a:rPr>
              <a:t>1.C</a:t>
            </a:r>
            <a:r>
              <a:rPr lang="zh-CN" altLang="en-US" sz="2000" b="1" dirty="0" smtClean="0">
                <a:solidFill>
                  <a:srgbClr val="000000"/>
                </a:solidFill>
                <a:ea typeface="宋体" charset="-122"/>
              </a:rPr>
              <a:t>语言的发展 </a:t>
            </a:r>
            <a:endParaRPr lang="en-US" altLang="zh-CN" sz="2000" b="1" dirty="0">
              <a:solidFill>
                <a:srgbClr val="000000"/>
              </a:solidFill>
              <a:ea typeface="宋体" charset="-122"/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228600" y="2210330"/>
            <a:ext cx="8533885" cy="3974928"/>
            <a:chOff x="44" y="1145"/>
            <a:chExt cx="5525" cy="2642"/>
          </a:xfrm>
        </p:grpSpPr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4533" y="1145"/>
              <a:ext cx="741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Arial" charset="0"/>
                </a:rPr>
                <a:t>语言升级换代</a:t>
              </a:r>
              <a:endParaRPr lang="zh-CN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2116" y="3069"/>
              <a:ext cx="436" cy="20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Arial" charset="0"/>
                </a:rPr>
                <a:t>语言</a:t>
              </a:r>
              <a:endParaRPr lang="zh-CN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462" y="1411"/>
              <a:ext cx="100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 flipV="1">
              <a:off x="986" y="1370"/>
              <a:ext cx="0" cy="2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143" y="2613"/>
              <a:ext cx="84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en-US" altLang="zh-CN" sz="1200" dirty="0" smtClean="0"/>
                <a:t>Dennis Ritchie</a:t>
              </a:r>
              <a:endParaRPr lang="zh-CN" altLang="en-US" sz="1200" dirty="0">
                <a:latin typeface="Arial" charset="0"/>
              </a:endParaRPr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143" y="2886"/>
              <a:ext cx="84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en-US" altLang="zh-CN" sz="1200" dirty="0" smtClean="0"/>
                <a:t>Dennis Ritchie</a:t>
              </a:r>
              <a:endParaRPr lang="zh-CN" altLang="en-US" sz="900" dirty="0">
                <a:latin typeface="Arial" charset="0"/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192" y="3138"/>
              <a:ext cx="79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en-US" altLang="zh-CN" sz="1200" dirty="0" smtClean="0"/>
                <a:t>Ken Thompson</a:t>
              </a:r>
              <a:endParaRPr lang="zh-CN" altLang="en-US" sz="1200" dirty="0">
                <a:latin typeface="Arial" charset="0"/>
              </a:endParaRP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192" y="3373"/>
              <a:ext cx="83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zh-CN" altLang="en-US" sz="1200" dirty="0" smtClean="0">
                  <a:latin typeface="Arial" charset="0"/>
                </a:rPr>
                <a:t> </a:t>
              </a:r>
              <a:r>
                <a:rPr lang="en-US" altLang="zh-CN" sz="1200" dirty="0" smtClean="0">
                  <a:latin typeface="Arial" charset="0"/>
                </a:rPr>
                <a:t>Martin Richards</a:t>
              </a:r>
              <a:endParaRPr lang="zh-CN" altLang="en-US" sz="1200" dirty="0">
                <a:latin typeface="Arial" charset="0"/>
              </a:endParaRPr>
            </a:p>
          </p:txBody>
        </p:sp>
        <p:sp>
          <p:nvSpPr>
            <p:cNvPr id="41" name="Freeform 17"/>
            <p:cNvSpPr>
              <a:spLocks/>
            </p:cNvSpPr>
            <p:nvPr/>
          </p:nvSpPr>
          <p:spPr bwMode="auto">
            <a:xfrm>
              <a:off x="986" y="1288"/>
              <a:ext cx="4316" cy="2289"/>
            </a:xfrm>
            <a:custGeom>
              <a:avLst/>
              <a:gdLst>
                <a:gd name="T0" fmla="*/ 0 w 4616"/>
                <a:gd name="T1" fmla="*/ 2425 h 2256"/>
                <a:gd name="T2" fmla="*/ 892 w 4616"/>
                <a:gd name="T3" fmla="*/ 2271 h 2256"/>
                <a:gd name="T4" fmla="*/ 2024 w 4616"/>
                <a:gd name="T5" fmla="*/ 1755 h 2256"/>
                <a:gd name="T6" fmla="*/ 2675 w 4616"/>
                <a:gd name="T7" fmla="*/ 1187 h 2256"/>
                <a:gd name="T8" fmla="*/ 3052 w 4616"/>
                <a:gd name="T9" fmla="*/ 568 h 2256"/>
                <a:gd name="T10" fmla="*/ 3259 w 4616"/>
                <a:gd name="T11" fmla="*/ 101 h 2256"/>
                <a:gd name="T12" fmla="*/ 3293 w 4616"/>
                <a:gd name="T13" fmla="*/ 0 h 2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16"/>
                <a:gd name="T22" fmla="*/ 0 h 2256"/>
                <a:gd name="T23" fmla="*/ 4616 w 4616"/>
                <a:gd name="T24" fmla="*/ 2256 h 2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16" h="2256">
                  <a:moveTo>
                    <a:pt x="0" y="2256"/>
                  </a:moveTo>
                  <a:cubicBezTo>
                    <a:pt x="388" y="2236"/>
                    <a:pt x="776" y="2216"/>
                    <a:pt x="1248" y="2112"/>
                  </a:cubicBezTo>
                  <a:cubicBezTo>
                    <a:pt x="1720" y="2008"/>
                    <a:pt x="2416" y="1800"/>
                    <a:pt x="2832" y="1632"/>
                  </a:cubicBezTo>
                  <a:cubicBezTo>
                    <a:pt x="3248" y="1464"/>
                    <a:pt x="3504" y="1288"/>
                    <a:pt x="3744" y="1104"/>
                  </a:cubicBezTo>
                  <a:cubicBezTo>
                    <a:pt x="3984" y="920"/>
                    <a:pt x="4136" y="696"/>
                    <a:pt x="4272" y="528"/>
                  </a:cubicBezTo>
                  <a:cubicBezTo>
                    <a:pt x="4408" y="360"/>
                    <a:pt x="4504" y="184"/>
                    <a:pt x="4560" y="96"/>
                  </a:cubicBezTo>
                  <a:cubicBezTo>
                    <a:pt x="4616" y="8"/>
                    <a:pt x="4612" y="4"/>
                    <a:pt x="4608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986" y="3577"/>
              <a:ext cx="4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19"/>
            <p:cNvSpPr>
              <a:spLocks noChangeShapeType="1"/>
            </p:cNvSpPr>
            <p:nvPr/>
          </p:nvSpPr>
          <p:spPr bwMode="auto">
            <a:xfrm flipV="1">
              <a:off x="5258" y="1370"/>
              <a:ext cx="0" cy="22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>
              <a:off x="986" y="1370"/>
              <a:ext cx="4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>
              <a:off x="4533" y="1370"/>
              <a:ext cx="0" cy="2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Text Box 27"/>
            <p:cNvSpPr txBox="1">
              <a:spLocks noChangeArrowheads="1"/>
            </p:cNvSpPr>
            <p:nvPr/>
          </p:nvSpPr>
          <p:spPr bwMode="auto">
            <a:xfrm>
              <a:off x="883" y="3626"/>
              <a:ext cx="59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50000"/>
                </a:lnSpc>
                <a:buFontTx/>
                <a:buNone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Arial" charset="0"/>
                </a:rPr>
                <a:t>1967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Arial" charset="0"/>
                </a:rPr>
                <a:t>年</a:t>
              </a:r>
              <a:endParaRPr lang="zh-CN" alt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Text Box 28"/>
            <p:cNvSpPr txBox="1">
              <a:spLocks noChangeArrowheads="1"/>
            </p:cNvSpPr>
            <p:nvPr/>
          </p:nvSpPr>
          <p:spPr bwMode="auto">
            <a:xfrm>
              <a:off x="3718" y="2259"/>
              <a:ext cx="837" cy="20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Arial" charset="0"/>
                </a:rPr>
                <a:t>ANSI C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Arial" charset="0"/>
                </a:rPr>
                <a:t>或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Arial" charset="0"/>
                </a:rPr>
                <a:t>C89</a:t>
              </a:r>
              <a:endParaRPr lang="zh-CN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4218" y="1778"/>
              <a:ext cx="565" cy="20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Arial" charset="0"/>
                </a:rPr>
                <a:t>C99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Arial" charset="0"/>
                </a:rPr>
                <a:t>标准</a:t>
              </a:r>
              <a:endParaRPr lang="zh-CN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4878" y="1398"/>
              <a:ext cx="324" cy="20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Arial" charset="0"/>
                </a:rPr>
                <a:t>C11</a:t>
              </a:r>
              <a:endParaRPr lang="zh-CN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Text Box 38"/>
            <p:cNvSpPr txBox="1">
              <a:spLocks noChangeArrowheads="1"/>
            </p:cNvSpPr>
            <p:nvPr/>
          </p:nvSpPr>
          <p:spPr bwMode="auto">
            <a:xfrm>
              <a:off x="3506" y="2512"/>
              <a:ext cx="436" cy="20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 smtClean="0">
                  <a:solidFill>
                    <a:srgbClr val="000000"/>
                  </a:solidFill>
                  <a:latin typeface="Arial" charset="0"/>
                </a:rPr>
                <a:t>正式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zh-CN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Text Box 27"/>
            <p:cNvSpPr txBox="1">
              <a:spLocks noChangeArrowheads="1"/>
            </p:cNvSpPr>
            <p:nvPr/>
          </p:nvSpPr>
          <p:spPr bwMode="auto">
            <a:xfrm>
              <a:off x="1524" y="3626"/>
              <a:ext cx="592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50000"/>
                </a:lnSpc>
                <a:buFontTx/>
                <a:buNone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Arial" charset="0"/>
                </a:rPr>
                <a:t>1970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Arial" charset="0"/>
                </a:rPr>
                <a:t>年</a:t>
              </a:r>
              <a:endParaRPr lang="zh-CN" alt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165" y="3626"/>
              <a:ext cx="592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50000"/>
                </a:lnSpc>
                <a:buFontTx/>
                <a:buNone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Arial" charset="0"/>
                </a:rPr>
                <a:t>1972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Arial" charset="0"/>
                </a:rPr>
                <a:t>年</a:t>
              </a:r>
              <a:endParaRPr lang="zh-CN" alt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Text Box 27"/>
            <p:cNvSpPr txBox="1">
              <a:spLocks noChangeArrowheads="1"/>
            </p:cNvSpPr>
            <p:nvPr/>
          </p:nvSpPr>
          <p:spPr bwMode="auto">
            <a:xfrm>
              <a:off x="2708" y="3626"/>
              <a:ext cx="59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50000"/>
                </a:lnSpc>
                <a:buFontTx/>
                <a:buNone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Arial" charset="0"/>
                </a:rPr>
                <a:t>1977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Arial" charset="0"/>
                </a:rPr>
                <a:t>年</a:t>
              </a:r>
              <a:endParaRPr lang="zh-CN" alt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Text Box 27"/>
            <p:cNvSpPr txBox="1">
              <a:spLocks noChangeArrowheads="1"/>
            </p:cNvSpPr>
            <p:nvPr/>
          </p:nvSpPr>
          <p:spPr bwMode="auto">
            <a:xfrm>
              <a:off x="3251" y="3635"/>
              <a:ext cx="592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50000"/>
                </a:lnSpc>
                <a:buFontTx/>
                <a:buNone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Arial" charset="0"/>
                </a:rPr>
                <a:t>1978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Arial" charset="0"/>
                </a:rPr>
                <a:t>年</a:t>
              </a:r>
              <a:endParaRPr lang="zh-CN" alt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Text Box 27"/>
            <p:cNvSpPr txBox="1">
              <a:spLocks noChangeArrowheads="1"/>
            </p:cNvSpPr>
            <p:nvPr/>
          </p:nvSpPr>
          <p:spPr bwMode="auto">
            <a:xfrm>
              <a:off x="3842" y="3635"/>
              <a:ext cx="54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50000"/>
                </a:lnSpc>
                <a:buFontTx/>
                <a:buNone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Arial" charset="0"/>
                </a:rPr>
                <a:t>1989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Arial" charset="0"/>
                </a:rPr>
                <a:t>年</a:t>
              </a:r>
              <a:endParaRPr lang="zh-CN" alt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Text Box 27"/>
            <p:cNvSpPr txBox="1">
              <a:spLocks noChangeArrowheads="1"/>
            </p:cNvSpPr>
            <p:nvPr/>
          </p:nvSpPr>
          <p:spPr bwMode="auto">
            <a:xfrm>
              <a:off x="4434" y="3626"/>
              <a:ext cx="54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50000"/>
                </a:lnSpc>
                <a:buFontTx/>
                <a:buNone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Arial" charset="0"/>
                </a:rPr>
                <a:t>1999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Arial" charset="0"/>
                </a:rPr>
                <a:t>年</a:t>
              </a:r>
              <a:endParaRPr lang="zh-CN" alt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Text Box 27"/>
            <p:cNvSpPr txBox="1">
              <a:spLocks noChangeArrowheads="1"/>
            </p:cNvSpPr>
            <p:nvPr/>
          </p:nvSpPr>
          <p:spPr bwMode="auto">
            <a:xfrm>
              <a:off x="5026" y="3626"/>
              <a:ext cx="54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50000"/>
                </a:lnSpc>
                <a:buFontTx/>
                <a:buNone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Arial" charset="0"/>
                </a:rPr>
                <a:t>2011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Arial" charset="0"/>
                </a:rPr>
                <a:t>年</a:t>
              </a:r>
              <a:endParaRPr lang="zh-CN" alt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3793" y="1398"/>
              <a:ext cx="0" cy="2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23"/>
            <p:cNvSpPr>
              <a:spLocks noChangeShapeType="1"/>
            </p:cNvSpPr>
            <p:nvPr/>
          </p:nvSpPr>
          <p:spPr bwMode="auto">
            <a:xfrm>
              <a:off x="2363" y="1398"/>
              <a:ext cx="0" cy="2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>
              <a:off x="1672" y="1347"/>
              <a:ext cx="0" cy="2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23"/>
            <p:cNvSpPr>
              <a:spLocks noChangeShapeType="1"/>
            </p:cNvSpPr>
            <p:nvPr/>
          </p:nvSpPr>
          <p:spPr bwMode="auto">
            <a:xfrm>
              <a:off x="3053" y="1398"/>
              <a:ext cx="0" cy="2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Text Box 30"/>
            <p:cNvSpPr txBox="1">
              <a:spLocks noChangeArrowheads="1"/>
            </p:cNvSpPr>
            <p:nvPr/>
          </p:nvSpPr>
          <p:spPr bwMode="auto">
            <a:xfrm>
              <a:off x="981" y="3392"/>
              <a:ext cx="578" cy="18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</a:rPr>
                <a:t>BCPL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Arial" charset="0"/>
                </a:rPr>
                <a:t>语言</a:t>
              </a:r>
              <a:endParaRPr lang="zh-CN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Text Box 30"/>
            <p:cNvSpPr txBox="1">
              <a:spLocks noChangeArrowheads="1"/>
            </p:cNvSpPr>
            <p:nvPr/>
          </p:nvSpPr>
          <p:spPr bwMode="auto">
            <a:xfrm>
              <a:off x="1475" y="3171"/>
              <a:ext cx="430" cy="20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Arial" charset="0"/>
                </a:rPr>
                <a:t>语言</a:t>
              </a:r>
              <a:endParaRPr lang="zh-CN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Text Box 30"/>
            <p:cNvSpPr txBox="1">
              <a:spLocks noChangeArrowheads="1"/>
            </p:cNvSpPr>
            <p:nvPr/>
          </p:nvSpPr>
          <p:spPr bwMode="auto">
            <a:xfrm>
              <a:off x="2708" y="2867"/>
              <a:ext cx="590" cy="18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Arial" charset="0"/>
                </a:rPr>
                <a:t>可移植的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zh-CN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Text Box 13"/>
            <p:cNvSpPr txBox="1">
              <a:spLocks noChangeArrowheads="1"/>
            </p:cNvSpPr>
            <p:nvPr/>
          </p:nvSpPr>
          <p:spPr bwMode="auto">
            <a:xfrm>
              <a:off x="143" y="2310"/>
              <a:ext cx="93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en-US" altLang="zh-CN" sz="1200" dirty="0" smtClean="0">
                  <a:latin typeface="Arial" charset="0"/>
                </a:rPr>
                <a:t>AT&amp;T</a:t>
              </a:r>
              <a:r>
                <a:rPr lang="zh-CN" altLang="en-US" sz="1200" dirty="0" smtClean="0">
                  <a:latin typeface="Arial" charset="0"/>
                </a:rPr>
                <a:t>贝尔实验室</a:t>
              </a:r>
              <a:endParaRPr lang="zh-CN" altLang="en-US" sz="1200" dirty="0">
                <a:latin typeface="Arial" charset="0"/>
              </a:endParaRPr>
            </a:p>
          </p:txBody>
        </p:sp>
        <p:sp>
          <p:nvSpPr>
            <p:cNvPr id="139" name="Text Box 13"/>
            <p:cNvSpPr txBox="1">
              <a:spLocks noChangeArrowheads="1"/>
            </p:cNvSpPr>
            <p:nvPr/>
          </p:nvSpPr>
          <p:spPr bwMode="auto">
            <a:xfrm>
              <a:off x="340" y="1752"/>
              <a:ext cx="65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en-US" altLang="zh-CN" sz="1200" dirty="0" smtClean="0">
                  <a:latin typeface="Arial" charset="0"/>
                </a:rPr>
                <a:t>ISO</a:t>
              </a:r>
              <a:r>
                <a:rPr lang="zh-CN" altLang="en-US" sz="1200" dirty="0" smtClean="0">
                  <a:latin typeface="Arial" charset="0"/>
                </a:rPr>
                <a:t>修订</a:t>
              </a:r>
              <a:endParaRPr lang="zh-CN" altLang="en-US" sz="1200" dirty="0">
                <a:latin typeface="Arial" charset="0"/>
              </a:endParaRPr>
            </a:p>
          </p:txBody>
        </p:sp>
        <p:sp>
          <p:nvSpPr>
            <p:cNvPr id="140" name="Text Box 13"/>
            <p:cNvSpPr txBox="1">
              <a:spLocks noChangeArrowheads="1"/>
            </p:cNvSpPr>
            <p:nvPr/>
          </p:nvSpPr>
          <p:spPr bwMode="auto">
            <a:xfrm>
              <a:off x="44" y="1448"/>
              <a:ext cx="9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en-US" altLang="zh-CN" sz="1200" dirty="0" smtClean="0">
                  <a:latin typeface="Arial" charset="0"/>
                </a:rPr>
                <a:t>ISO</a:t>
              </a:r>
              <a:r>
                <a:rPr lang="zh-CN" altLang="en-US" sz="1200" dirty="0" smtClean="0">
                  <a:latin typeface="Arial" charset="0"/>
                </a:rPr>
                <a:t>公布</a:t>
              </a:r>
              <a:r>
                <a:rPr lang="en-US" altLang="zh-CN" sz="1200" dirty="0" smtClean="0">
                  <a:latin typeface="Arial" charset="0"/>
                </a:rPr>
                <a:t>C</a:t>
              </a:r>
              <a:r>
                <a:rPr lang="zh-CN" altLang="en-US" sz="1200" dirty="0" smtClean="0">
                  <a:latin typeface="Arial" charset="0"/>
                </a:rPr>
                <a:t>国际标准</a:t>
              </a:r>
              <a:endParaRPr lang="zh-CN" altLang="en-US" sz="1200" dirty="0">
                <a:latin typeface="Arial" charset="0"/>
              </a:endParaRPr>
            </a:p>
          </p:txBody>
        </p:sp>
        <p:sp>
          <p:nvSpPr>
            <p:cNvPr id="141" name="Text Box 13"/>
            <p:cNvSpPr txBox="1">
              <a:spLocks noChangeArrowheads="1"/>
            </p:cNvSpPr>
            <p:nvPr/>
          </p:nvSpPr>
          <p:spPr bwMode="auto">
            <a:xfrm>
              <a:off x="241" y="2006"/>
              <a:ext cx="75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en-US" altLang="zh-CN" sz="1200" dirty="0" smtClean="0">
                  <a:latin typeface="Arial" charset="0"/>
                </a:rPr>
                <a:t>C</a:t>
              </a:r>
              <a:r>
                <a:rPr lang="zh-CN" altLang="en-US" sz="1200" dirty="0" smtClean="0">
                  <a:latin typeface="Arial" charset="0"/>
                </a:rPr>
                <a:t>标准被批准</a:t>
              </a:r>
              <a:endParaRPr lang="zh-CN" altLang="en-US" sz="1200" dirty="0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8705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4"/>
          <p:cNvSpPr>
            <a:spLocks noChangeArrowheads="1"/>
          </p:cNvSpPr>
          <p:nvPr/>
        </p:nvSpPr>
        <p:spPr bwMode="auto">
          <a:xfrm>
            <a:off x="685800" y="304800"/>
            <a:ext cx="6172140" cy="53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chemeClr val="bg1"/>
                </a:solidFill>
                <a:ea typeface="黑体" pitchFamily="49" charset="-122"/>
              </a:rPr>
              <a:t>任务</a:t>
            </a:r>
            <a:r>
              <a:rPr lang="en-US" altLang="zh-CN" sz="3600" b="1" dirty="0" smtClean="0">
                <a:solidFill>
                  <a:schemeClr val="bg1"/>
                </a:solidFill>
                <a:ea typeface="黑体" pitchFamily="49" charset="-122"/>
              </a:rPr>
              <a:t>1</a:t>
            </a:r>
            <a:r>
              <a:rPr lang="zh-CN" altLang="en-US" sz="3600" b="1" dirty="0" smtClean="0">
                <a:solidFill>
                  <a:schemeClr val="bg1"/>
                </a:solidFill>
                <a:ea typeface="黑体" pitchFamily="49" charset="-122"/>
              </a:rPr>
              <a:t>、</a:t>
            </a:r>
            <a:r>
              <a:rPr lang="en-US" altLang="zh-CN" sz="3600" b="1" dirty="0" smtClean="0">
                <a:solidFill>
                  <a:schemeClr val="bg1"/>
                </a:solidFill>
                <a:ea typeface="黑体" pitchFamily="49" charset="-122"/>
              </a:rPr>
              <a:t>C</a:t>
            </a:r>
            <a:r>
              <a:rPr lang="zh-CN" altLang="en-US" sz="3600" b="1" dirty="0" smtClean="0">
                <a:solidFill>
                  <a:schemeClr val="bg1"/>
                </a:solidFill>
                <a:ea typeface="黑体" pitchFamily="49" charset="-122"/>
              </a:rPr>
              <a:t>的发展及特点</a:t>
            </a:r>
            <a:endParaRPr lang="zh-CN" altLang="en-US" sz="3600" b="1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7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095501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" name="Group 229"/>
          <p:cNvGrpSpPr>
            <a:grpSpLocks/>
          </p:cNvGrpSpPr>
          <p:nvPr/>
        </p:nvGrpSpPr>
        <p:grpSpPr bwMode="auto">
          <a:xfrm>
            <a:off x="4264025" y="1524000"/>
            <a:ext cx="2644775" cy="3941763"/>
            <a:chOff x="2653" y="902"/>
            <a:chExt cx="1666" cy="2483"/>
          </a:xfrm>
        </p:grpSpPr>
        <p:sp>
          <p:nvSpPr>
            <p:cNvPr id="29" name="Freeform 226"/>
            <p:cNvSpPr>
              <a:spLocks/>
            </p:cNvSpPr>
            <p:nvPr/>
          </p:nvSpPr>
          <p:spPr bwMode="auto">
            <a:xfrm>
              <a:off x="2653" y="2251"/>
              <a:ext cx="1633" cy="1134"/>
            </a:xfrm>
            <a:custGeom>
              <a:avLst/>
              <a:gdLst>
                <a:gd name="T0" fmla="*/ 1583 w 1134"/>
                <a:gd name="T1" fmla="*/ 1134 h 1450"/>
                <a:gd name="T2" fmla="*/ 0 w 1134"/>
                <a:gd name="T3" fmla="*/ 0 h 1450"/>
                <a:gd name="T4" fmla="*/ 1633 w 1134"/>
                <a:gd name="T5" fmla="*/ 598 h 1450"/>
                <a:gd name="T6" fmla="*/ 1583 w 1134"/>
                <a:gd name="T7" fmla="*/ 1134 h 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4" h="1450">
                  <a:moveTo>
                    <a:pt x="1099" y="1450"/>
                  </a:moveTo>
                  <a:lnTo>
                    <a:pt x="0" y="0"/>
                  </a:lnTo>
                  <a:lnTo>
                    <a:pt x="1134" y="764"/>
                  </a:lnTo>
                  <a:lnTo>
                    <a:pt x="1099" y="1450"/>
                  </a:lnTo>
                  <a:close/>
                </a:path>
              </a:pathLst>
            </a:custGeom>
            <a:gradFill rotWithShape="0">
              <a:gsLst>
                <a:gs pos="0">
                  <a:srgbClr val="8ED5E6"/>
                </a:gs>
                <a:gs pos="100000">
                  <a:srgbClr val="00A0C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27"/>
            <p:cNvSpPr>
              <a:spLocks/>
            </p:cNvSpPr>
            <p:nvPr/>
          </p:nvSpPr>
          <p:spPr bwMode="auto">
            <a:xfrm>
              <a:off x="3050" y="902"/>
              <a:ext cx="1134" cy="997"/>
            </a:xfrm>
            <a:custGeom>
              <a:avLst/>
              <a:gdLst>
                <a:gd name="T0" fmla="*/ 1089 w 1134"/>
                <a:gd name="T1" fmla="*/ 0 h 1450"/>
                <a:gd name="T2" fmla="*/ 0 w 1134"/>
                <a:gd name="T3" fmla="*/ 997 h 1450"/>
                <a:gd name="T4" fmla="*/ 1134 w 1134"/>
                <a:gd name="T5" fmla="*/ 472 h 1450"/>
                <a:gd name="T6" fmla="*/ 1089 w 1134"/>
                <a:gd name="T7" fmla="*/ 0 h 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4" h="1450">
                  <a:moveTo>
                    <a:pt x="1089" y="0"/>
                  </a:moveTo>
                  <a:lnTo>
                    <a:pt x="0" y="1450"/>
                  </a:lnTo>
                  <a:lnTo>
                    <a:pt x="1134" y="686"/>
                  </a:lnTo>
                  <a:lnTo>
                    <a:pt x="1089" y="0"/>
                  </a:lnTo>
                  <a:close/>
                </a:path>
              </a:pathLst>
            </a:custGeom>
            <a:gradFill rotWithShape="0">
              <a:gsLst>
                <a:gs pos="0">
                  <a:srgbClr val="8ED5E6"/>
                </a:gs>
                <a:gs pos="100000">
                  <a:srgbClr val="00A0C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28"/>
            <p:cNvSpPr>
              <a:spLocks/>
            </p:cNvSpPr>
            <p:nvPr/>
          </p:nvSpPr>
          <p:spPr bwMode="auto">
            <a:xfrm rot="680699">
              <a:off x="3048" y="1736"/>
              <a:ext cx="1271" cy="567"/>
            </a:xfrm>
            <a:custGeom>
              <a:avLst/>
              <a:gdLst>
                <a:gd name="T0" fmla="*/ 1197 w 1141"/>
                <a:gd name="T1" fmla="*/ 0 h 710"/>
                <a:gd name="T2" fmla="*/ 0 w 1141"/>
                <a:gd name="T3" fmla="*/ 567 h 710"/>
                <a:gd name="T4" fmla="*/ 1271 w 1141"/>
                <a:gd name="T5" fmla="*/ 531 h 710"/>
                <a:gd name="T6" fmla="*/ 1197 w 1141"/>
                <a:gd name="T7" fmla="*/ 0 h 7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1" h="710">
                  <a:moveTo>
                    <a:pt x="1075" y="0"/>
                  </a:moveTo>
                  <a:lnTo>
                    <a:pt x="0" y="710"/>
                  </a:lnTo>
                  <a:lnTo>
                    <a:pt x="1141" y="665"/>
                  </a:lnTo>
                  <a:lnTo>
                    <a:pt x="1075" y="0"/>
                  </a:lnTo>
                  <a:close/>
                </a:path>
              </a:pathLst>
            </a:custGeom>
            <a:gradFill rotWithShape="0">
              <a:gsLst>
                <a:gs pos="0">
                  <a:srgbClr val="8ED5E6"/>
                </a:gs>
                <a:gs pos="100000">
                  <a:srgbClr val="00A0C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Group 206"/>
          <p:cNvGrpSpPr>
            <a:grpSpLocks/>
          </p:cNvGrpSpPr>
          <p:nvPr/>
        </p:nvGrpSpPr>
        <p:grpSpPr bwMode="auto">
          <a:xfrm>
            <a:off x="2124075" y="1560513"/>
            <a:ext cx="1806575" cy="3894137"/>
            <a:chOff x="1338" y="935"/>
            <a:chExt cx="1138" cy="2453"/>
          </a:xfrm>
        </p:grpSpPr>
        <p:grpSp>
          <p:nvGrpSpPr>
            <p:cNvPr id="33" name="Group 205"/>
            <p:cNvGrpSpPr>
              <a:grpSpLocks/>
            </p:cNvGrpSpPr>
            <p:nvPr/>
          </p:nvGrpSpPr>
          <p:grpSpPr bwMode="auto">
            <a:xfrm>
              <a:off x="1338" y="1842"/>
              <a:ext cx="1138" cy="1546"/>
              <a:chOff x="1338" y="1842"/>
              <a:chExt cx="1138" cy="1546"/>
            </a:xfrm>
          </p:grpSpPr>
          <p:sp>
            <p:nvSpPr>
              <p:cNvPr id="35" name="Freeform 200"/>
              <p:cNvSpPr>
                <a:spLocks/>
              </p:cNvSpPr>
              <p:nvPr/>
            </p:nvSpPr>
            <p:spPr bwMode="auto">
              <a:xfrm flipH="1">
                <a:off x="1387" y="2254"/>
                <a:ext cx="1089" cy="1134"/>
              </a:xfrm>
              <a:custGeom>
                <a:avLst/>
                <a:gdLst>
                  <a:gd name="T0" fmla="*/ 1055 w 1134"/>
                  <a:gd name="T1" fmla="*/ 1134 h 1450"/>
                  <a:gd name="T2" fmla="*/ 0 w 1134"/>
                  <a:gd name="T3" fmla="*/ 0 h 1450"/>
                  <a:gd name="T4" fmla="*/ 1089 w 1134"/>
                  <a:gd name="T5" fmla="*/ 598 h 1450"/>
                  <a:gd name="T6" fmla="*/ 1055 w 1134"/>
                  <a:gd name="T7" fmla="*/ 1134 h 14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4" h="1450">
                    <a:moveTo>
                      <a:pt x="1099" y="1450"/>
                    </a:moveTo>
                    <a:lnTo>
                      <a:pt x="0" y="0"/>
                    </a:lnTo>
                    <a:lnTo>
                      <a:pt x="1134" y="764"/>
                    </a:lnTo>
                    <a:lnTo>
                      <a:pt x="1099" y="145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ED5E6"/>
                  </a:gs>
                  <a:gs pos="100000">
                    <a:srgbClr val="00A0C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199"/>
              <p:cNvSpPr>
                <a:spLocks/>
              </p:cNvSpPr>
              <p:nvPr/>
            </p:nvSpPr>
            <p:spPr bwMode="auto">
              <a:xfrm rot="21326948" flipH="1">
                <a:off x="1338" y="1842"/>
                <a:ext cx="1098" cy="546"/>
              </a:xfrm>
              <a:custGeom>
                <a:avLst/>
                <a:gdLst>
                  <a:gd name="T0" fmla="*/ 1034 w 1141"/>
                  <a:gd name="T1" fmla="*/ 0 h 710"/>
                  <a:gd name="T2" fmla="*/ 0 w 1141"/>
                  <a:gd name="T3" fmla="*/ 546 h 710"/>
                  <a:gd name="T4" fmla="*/ 1098 w 1141"/>
                  <a:gd name="T5" fmla="*/ 511 h 710"/>
                  <a:gd name="T6" fmla="*/ 1034 w 1141"/>
                  <a:gd name="T7" fmla="*/ 0 h 7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41" h="710">
                    <a:moveTo>
                      <a:pt x="1075" y="0"/>
                    </a:moveTo>
                    <a:lnTo>
                      <a:pt x="0" y="710"/>
                    </a:lnTo>
                    <a:lnTo>
                      <a:pt x="1141" y="665"/>
                    </a:lnTo>
                    <a:lnTo>
                      <a:pt x="107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ED5E6"/>
                  </a:gs>
                  <a:gs pos="100000">
                    <a:srgbClr val="00A0C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4" name="Freeform 198"/>
            <p:cNvSpPr>
              <a:spLocks/>
            </p:cNvSpPr>
            <p:nvPr/>
          </p:nvSpPr>
          <p:spPr bwMode="auto">
            <a:xfrm flipH="1">
              <a:off x="1338" y="935"/>
              <a:ext cx="1044" cy="1042"/>
            </a:xfrm>
            <a:custGeom>
              <a:avLst/>
              <a:gdLst>
                <a:gd name="T0" fmla="*/ 1003 w 1134"/>
                <a:gd name="T1" fmla="*/ 0 h 1450"/>
                <a:gd name="T2" fmla="*/ 0 w 1134"/>
                <a:gd name="T3" fmla="*/ 1042 h 1450"/>
                <a:gd name="T4" fmla="*/ 1044 w 1134"/>
                <a:gd name="T5" fmla="*/ 493 h 1450"/>
                <a:gd name="T6" fmla="*/ 1003 w 1134"/>
                <a:gd name="T7" fmla="*/ 0 h 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4" h="1450">
                  <a:moveTo>
                    <a:pt x="1089" y="0"/>
                  </a:moveTo>
                  <a:lnTo>
                    <a:pt x="0" y="1450"/>
                  </a:lnTo>
                  <a:lnTo>
                    <a:pt x="1134" y="686"/>
                  </a:lnTo>
                  <a:lnTo>
                    <a:pt x="1089" y="0"/>
                  </a:lnTo>
                  <a:close/>
                </a:path>
              </a:pathLst>
            </a:custGeom>
            <a:gradFill rotWithShape="0">
              <a:gsLst>
                <a:gs pos="0">
                  <a:srgbClr val="8ED5E6"/>
                </a:gs>
                <a:gs pos="100000">
                  <a:srgbClr val="00A0C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" name="Group 163"/>
          <p:cNvGrpSpPr>
            <a:grpSpLocks/>
          </p:cNvGrpSpPr>
          <p:nvPr/>
        </p:nvGrpSpPr>
        <p:grpSpPr bwMode="auto">
          <a:xfrm>
            <a:off x="684213" y="1560513"/>
            <a:ext cx="1512887" cy="792162"/>
            <a:chOff x="281" y="967"/>
            <a:chExt cx="1523" cy="693"/>
          </a:xfrm>
        </p:grpSpPr>
        <p:sp>
          <p:nvSpPr>
            <p:cNvPr id="38" name="AutoShape 164"/>
            <p:cNvSpPr>
              <a:spLocks noChangeArrowheads="1"/>
            </p:cNvSpPr>
            <p:nvPr/>
          </p:nvSpPr>
          <p:spPr bwMode="auto">
            <a:xfrm flipH="1">
              <a:off x="281" y="967"/>
              <a:ext cx="1523" cy="323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AutoShape 165"/>
            <p:cNvSpPr>
              <a:spLocks noChangeArrowheads="1"/>
            </p:cNvSpPr>
            <p:nvPr/>
          </p:nvSpPr>
          <p:spPr bwMode="auto">
            <a:xfrm flipH="1">
              <a:off x="296" y="991"/>
              <a:ext cx="1493" cy="669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AutoShape 166"/>
            <p:cNvSpPr>
              <a:spLocks noChangeArrowheads="1"/>
            </p:cNvSpPr>
            <p:nvPr/>
          </p:nvSpPr>
          <p:spPr bwMode="auto">
            <a:xfrm flipH="1">
              <a:off x="309" y="1012"/>
              <a:ext cx="1468" cy="623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Rectangle 167"/>
            <p:cNvSpPr>
              <a:spLocks noChangeArrowheads="1"/>
            </p:cNvSpPr>
            <p:nvPr/>
          </p:nvSpPr>
          <p:spPr bwMode="auto">
            <a:xfrm>
              <a:off x="340" y="1025"/>
              <a:ext cx="1406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1"/>
              <a:r>
                <a:rPr lang="zh-CN" altLang="en-US" sz="2000" dirty="0">
                  <a:solidFill>
                    <a:srgbClr val="CC0000"/>
                  </a:solidFill>
                  <a:latin typeface="宋体" pitchFamily="2" charset="-122"/>
                </a:rPr>
                <a:t>中级语言</a:t>
              </a:r>
              <a:endParaRPr lang="zh-CN" altLang="en-US" dirty="0">
                <a:solidFill>
                  <a:srgbClr val="CC0000"/>
                </a:solidFill>
                <a:ea typeface="仿宋_GB2312" pitchFamily="49" charset="-122"/>
              </a:endParaRPr>
            </a:p>
          </p:txBody>
        </p:sp>
      </p:grpSp>
      <p:grpSp>
        <p:nvGrpSpPr>
          <p:cNvPr id="42" name="Group 168"/>
          <p:cNvGrpSpPr>
            <a:grpSpLocks/>
          </p:cNvGrpSpPr>
          <p:nvPr/>
        </p:nvGrpSpPr>
        <p:grpSpPr bwMode="auto">
          <a:xfrm>
            <a:off x="684213" y="3073400"/>
            <a:ext cx="1512887" cy="814388"/>
            <a:chOff x="281" y="967"/>
            <a:chExt cx="1523" cy="693"/>
          </a:xfrm>
        </p:grpSpPr>
        <p:sp>
          <p:nvSpPr>
            <p:cNvPr id="43" name="AutoShape 169"/>
            <p:cNvSpPr>
              <a:spLocks noChangeArrowheads="1"/>
            </p:cNvSpPr>
            <p:nvPr/>
          </p:nvSpPr>
          <p:spPr bwMode="auto">
            <a:xfrm flipH="1">
              <a:off x="281" y="967"/>
              <a:ext cx="1523" cy="323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AutoShape 170"/>
            <p:cNvSpPr>
              <a:spLocks noChangeArrowheads="1"/>
            </p:cNvSpPr>
            <p:nvPr/>
          </p:nvSpPr>
          <p:spPr bwMode="auto">
            <a:xfrm flipH="1">
              <a:off x="296" y="991"/>
              <a:ext cx="1493" cy="669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AutoShape 171"/>
            <p:cNvSpPr>
              <a:spLocks noChangeArrowheads="1"/>
            </p:cNvSpPr>
            <p:nvPr/>
          </p:nvSpPr>
          <p:spPr bwMode="auto">
            <a:xfrm flipH="1">
              <a:off x="309" y="1012"/>
              <a:ext cx="1468" cy="623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Rectangle 172"/>
            <p:cNvSpPr>
              <a:spLocks noChangeArrowheads="1"/>
            </p:cNvSpPr>
            <p:nvPr/>
          </p:nvSpPr>
          <p:spPr bwMode="auto">
            <a:xfrm>
              <a:off x="340" y="1026"/>
              <a:ext cx="1406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1"/>
              <a:r>
                <a:rPr lang="zh-CN" altLang="en-US" sz="2000">
                  <a:solidFill>
                    <a:srgbClr val="CC0000"/>
                  </a:solidFill>
                  <a:latin typeface="宋体" pitchFamily="2" charset="-122"/>
                </a:rPr>
                <a:t>结构式语言</a:t>
              </a:r>
            </a:p>
          </p:txBody>
        </p:sp>
      </p:grpSp>
      <p:grpSp>
        <p:nvGrpSpPr>
          <p:cNvPr id="47" name="Group 173"/>
          <p:cNvGrpSpPr>
            <a:grpSpLocks/>
          </p:cNvGrpSpPr>
          <p:nvPr/>
        </p:nvGrpSpPr>
        <p:grpSpPr bwMode="auto">
          <a:xfrm>
            <a:off x="754063" y="4584700"/>
            <a:ext cx="1512887" cy="720725"/>
            <a:chOff x="281" y="967"/>
            <a:chExt cx="1523" cy="693"/>
          </a:xfrm>
        </p:grpSpPr>
        <p:sp>
          <p:nvSpPr>
            <p:cNvPr id="48" name="AutoShape 174"/>
            <p:cNvSpPr>
              <a:spLocks noChangeArrowheads="1"/>
            </p:cNvSpPr>
            <p:nvPr/>
          </p:nvSpPr>
          <p:spPr bwMode="auto">
            <a:xfrm flipH="1">
              <a:off x="281" y="967"/>
              <a:ext cx="1523" cy="323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AutoShape 175"/>
            <p:cNvSpPr>
              <a:spLocks noChangeArrowheads="1"/>
            </p:cNvSpPr>
            <p:nvPr/>
          </p:nvSpPr>
          <p:spPr bwMode="auto">
            <a:xfrm flipH="1">
              <a:off x="296" y="991"/>
              <a:ext cx="1493" cy="669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AutoShape 176"/>
            <p:cNvSpPr>
              <a:spLocks noChangeArrowheads="1"/>
            </p:cNvSpPr>
            <p:nvPr/>
          </p:nvSpPr>
          <p:spPr bwMode="auto">
            <a:xfrm flipH="1">
              <a:off x="309" y="1012"/>
              <a:ext cx="1468" cy="623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Rectangle 177"/>
            <p:cNvSpPr>
              <a:spLocks noChangeArrowheads="1"/>
            </p:cNvSpPr>
            <p:nvPr/>
          </p:nvSpPr>
          <p:spPr bwMode="auto">
            <a:xfrm>
              <a:off x="340" y="1027"/>
              <a:ext cx="1406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1"/>
              <a:r>
                <a:rPr lang="zh-CN" altLang="en-US" sz="2000">
                  <a:solidFill>
                    <a:srgbClr val="CC0000"/>
                  </a:solidFill>
                  <a:latin typeface="宋体" pitchFamily="2" charset="-122"/>
                </a:rPr>
                <a:t>功能齐全</a:t>
              </a:r>
            </a:p>
          </p:txBody>
        </p:sp>
      </p:grpSp>
      <p:grpSp>
        <p:nvGrpSpPr>
          <p:cNvPr id="52" name="Group 178"/>
          <p:cNvGrpSpPr>
            <a:grpSpLocks/>
          </p:cNvGrpSpPr>
          <p:nvPr/>
        </p:nvGrpSpPr>
        <p:grpSpPr bwMode="auto">
          <a:xfrm>
            <a:off x="6705600" y="3043238"/>
            <a:ext cx="1368425" cy="995362"/>
            <a:chOff x="281" y="967"/>
            <a:chExt cx="1523" cy="738"/>
          </a:xfrm>
        </p:grpSpPr>
        <p:sp>
          <p:nvSpPr>
            <p:cNvPr id="53" name="AutoShape 179"/>
            <p:cNvSpPr>
              <a:spLocks noChangeArrowheads="1"/>
            </p:cNvSpPr>
            <p:nvPr/>
          </p:nvSpPr>
          <p:spPr bwMode="auto">
            <a:xfrm flipH="1">
              <a:off x="281" y="967"/>
              <a:ext cx="1523" cy="323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AutoShape 180"/>
            <p:cNvSpPr>
              <a:spLocks noChangeArrowheads="1"/>
            </p:cNvSpPr>
            <p:nvPr/>
          </p:nvSpPr>
          <p:spPr bwMode="auto">
            <a:xfrm flipH="1">
              <a:off x="296" y="991"/>
              <a:ext cx="1493" cy="669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AutoShape 181"/>
            <p:cNvSpPr>
              <a:spLocks noChangeArrowheads="1"/>
            </p:cNvSpPr>
            <p:nvPr/>
          </p:nvSpPr>
          <p:spPr bwMode="auto">
            <a:xfrm flipH="1">
              <a:off x="309" y="1012"/>
              <a:ext cx="1468" cy="623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Rectangle 182"/>
            <p:cNvSpPr>
              <a:spLocks noChangeArrowheads="1"/>
            </p:cNvSpPr>
            <p:nvPr/>
          </p:nvSpPr>
          <p:spPr bwMode="auto">
            <a:xfrm>
              <a:off x="339" y="1026"/>
              <a:ext cx="1407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1"/>
              <a:r>
                <a:rPr lang="zh-CN" altLang="en-US">
                  <a:solidFill>
                    <a:srgbClr val="CC0000"/>
                  </a:solidFill>
                </a:rPr>
                <a:t>与汇编编合编操作系统</a:t>
              </a:r>
              <a:endParaRPr lang="zh-CN" altLang="en-US" sz="2000">
                <a:solidFill>
                  <a:srgbClr val="CC0000"/>
                </a:solidFill>
                <a:latin typeface="宋体" pitchFamily="2" charset="-122"/>
              </a:endParaRPr>
            </a:p>
          </p:txBody>
        </p:sp>
      </p:grpSp>
      <p:grpSp>
        <p:nvGrpSpPr>
          <p:cNvPr id="57" name="Group 188"/>
          <p:cNvGrpSpPr>
            <a:grpSpLocks/>
          </p:cNvGrpSpPr>
          <p:nvPr/>
        </p:nvGrpSpPr>
        <p:grpSpPr bwMode="auto">
          <a:xfrm>
            <a:off x="6507163" y="1560513"/>
            <a:ext cx="1727200" cy="720725"/>
            <a:chOff x="281" y="967"/>
            <a:chExt cx="1523" cy="693"/>
          </a:xfrm>
        </p:grpSpPr>
        <p:sp>
          <p:nvSpPr>
            <p:cNvPr id="58" name="AutoShape 189"/>
            <p:cNvSpPr>
              <a:spLocks noChangeArrowheads="1"/>
            </p:cNvSpPr>
            <p:nvPr/>
          </p:nvSpPr>
          <p:spPr bwMode="auto">
            <a:xfrm flipH="1">
              <a:off x="281" y="967"/>
              <a:ext cx="1523" cy="323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AutoShape 190"/>
            <p:cNvSpPr>
              <a:spLocks noChangeArrowheads="1"/>
            </p:cNvSpPr>
            <p:nvPr/>
          </p:nvSpPr>
          <p:spPr bwMode="auto">
            <a:xfrm flipH="1">
              <a:off x="296" y="991"/>
              <a:ext cx="1493" cy="669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AutoShape 191"/>
            <p:cNvSpPr>
              <a:spLocks noChangeArrowheads="1"/>
            </p:cNvSpPr>
            <p:nvPr/>
          </p:nvSpPr>
          <p:spPr bwMode="auto">
            <a:xfrm flipH="1">
              <a:off x="309" y="1012"/>
              <a:ext cx="1468" cy="623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" name="Rectangle 192"/>
            <p:cNvSpPr>
              <a:spLocks noChangeArrowheads="1"/>
            </p:cNvSpPr>
            <p:nvPr/>
          </p:nvSpPr>
          <p:spPr bwMode="auto">
            <a:xfrm>
              <a:off x="340" y="1027"/>
              <a:ext cx="1407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1"/>
              <a:r>
                <a:rPr lang="zh-CN" altLang="en-US" sz="2000">
                  <a:solidFill>
                    <a:srgbClr val="CC0000"/>
                  </a:solidFill>
                  <a:latin typeface="宋体" pitchFamily="2" charset="-122"/>
                </a:rPr>
                <a:t>适用范围大</a:t>
              </a:r>
            </a:p>
          </p:txBody>
        </p:sp>
      </p:grpSp>
      <p:grpSp>
        <p:nvGrpSpPr>
          <p:cNvPr id="62" name="Group 193"/>
          <p:cNvGrpSpPr>
            <a:grpSpLocks/>
          </p:cNvGrpSpPr>
          <p:nvPr/>
        </p:nvGrpSpPr>
        <p:grpSpPr bwMode="auto">
          <a:xfrm>
            <a:off x="6673850" y="4657725"/>
            <a:ext cx="1512888" cy="814388"/>
            <a:chOff x="281" y="967"/>
            <a:chExt cx="1523" cy="693"/>
          </a:xfrm>
        </p:grpSpPr>
        <p:sp>
          <p:nvSpPr>
            <p:cNvPr id="63" name="AutoShape 194"/>
            <p:cNvSpPr>
              <a:spLocks noChangeArrowheads="1"/>
            </p:cNvSpPr>
            <p:nvPr/>
          </p:nvSpPr>
          <p:spPr bwMode="auto">
            <a:xfrm flipH="1">
              <a:off x="281" y="967"/>
              <a:ext cx="1523" cy="323"/>
            </a:xfrm>
            <a:prstGeom prst="roundRect">
              <a:avLst>
                <a:gd name="adj" fmla="val 11741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4694DA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AutoShape 195"/>
            <p:cNvSpPr>
              <a:spLocks noChangeArrowheads="1"/>
            </p:cNvSpPr>
            <p:nvPr/>
          </p:nvSpPr>
          <p:spPr bwMode="auto">
            <a:xfrm flipH="1">
              <a:off x="296" y="991"/>
              <a:ext cx="1493" cy="669"/>
            </a:xfrm>
            <a:prstGeom prst="roundRect">
              <a:avLst>
                <a:gd name="adj" fmla="val 8676"/>
              </a:avLst>
            </a:prstGeom>
            <a:gradFill rotWithShape="1">
              <a:gsLst>
                <a:gs pos="0">
                  <a:srgbClr val="093B82"/>
                </a:gs>
                <a:gs pos="50000">
                  <a:srgbClr val="0C4EB0"/>
                </a:gs>
                <a:gs pos="100000">
                  <a:srgbClr val="093B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AutoShape 196"/>
            <p:cNvSpPr>
              <a:spLocks noChangeArrowheads="1"/>
            </p:cNvSpPr>
            <p:nvPr/>
          </p:nvSpPr>
          <p:spPr bwMode="auto">
            <a:xfrm flipH="1">
              <a:off x="309" y="1012"/>
              <a:ext cx="1468" cy="623"/>
            </a:xfrm>
            <a:prstGeom prst="roundRect">
              <a:avLst>
                <a:gd name="adj" fmla="val 7718"/>
              </a:avLst>
            </a:prstGeom>
            <a:gradFill rotWithShape="1">
              <a:gsLst>
                <a:gs pos="0">
                  <a:srgbClr val="F7FDFF"/>
                </a:gs>
                <a:gs pos="50000">
                  <a:srgbClr val="BED9F2"/>
                </a:gs>
                <a:gs pos="100000">
                  <a:srgbClr val="F7FD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" name="Rectangle 197"/>
            <p:cNvSpPr>
              <a:spLocks noChangeArrowheads="1"/>
            </p:cNvSpPr>
            <p:nvPr/>
          </p:nvSpPr>
          <p:spPr bwMode="auto">
            <a:xfrm>
              <a:off x="340" y="1026"/>
              <a:ext cx="140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1"/>
              <a:r>
                <a:rPr lang="en-US" altLang="zh-CN">
                  <a:solidFill>
                    <a:srgbClr val="CC0000"/>
                  </a:solidFill>
                </a:rPr>
                <a:t>……</a:t>
              </a:r>
              <a:endParaRPr lang="en-US" altLang="ko-KR" sz="2000">
                <a:solidFill>
                  <a:srgbClr val="CC0000"/>
                </a:solidFill>
                <a:latin typeface="宋体" pitchFamily="2" charset="-122"/>
              </a:endParaRPr>
            </a:p>
          </p:txBody>
        </p:sp>
      </p:grpSp>
      <p:grpSp>
        <p:nvGrpSpPr>
          <p:cNvPr id="67" name="Group 158"/>
          <p:cNvGrpSpPr>
            <a:grpSpLocks/>
          </p:cNvGrpSpPr>
          <p:nvPr/>
        </p:nvGrpSpPr>
        <p:grpSpPr bwMode="auto">
          <a:xfrm>
            <a:off x="3059113" y="2209800"/>
            <a:ext cx="2303462" cy="1943100"/>
            <a:chOff x="2203" y="1752"/>
            <a:chExt cx="1343" cy="1340"/>
          </a:xfrm>
        </p:grpSpPr>
        <p:sp>
          <p:nvSpPr>
            <p:cNvPr id="68" name="Oval 159"/>
            <p:cNvSpPr>
              <a:spLocks noChangeArrowheads="1"/>
            </p:cNvSpPr>
            <p:nvPr/>
          </p:nvSpPr>
          <p:spPr bwMode="auto">
            <a:xfrm>
              <a:off x="2203" y="1752"/>
              <a:ext cx="1342" cy="1340"/>
            </a:xfrm>
            <a:prstGeom prst="ellipse">
              <a:avLst/>
            </a:prstGeom>
            <a:gradFill rotWithShape="1">
              <a:gsLst>
                <a:gs pos="0">
                  <a:srgbClr val="03678F"/>
                </a:gs>
                <a:gs pos="100000">
                  <a:srgbClr val="00A0C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8100" dir="5400000" algn="ctr" rotWithShape="0">
                <a:srgbClr val="02456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Oval 160"/>
            <p:cNvSpPr>
              <a:spLocks noChangeArrowheads="1"/>
            </p:cNvSpPr>
            <p:nvPr/>
          </p:nvSpPr>
          <p:spPr bwMode="auto">
            <a:xfrm>
              <a:off x="2232" y="1780"/>
              <a:ext cx="1284" cy="1282"/>
            </a:xfrm>
            <a:prstGeom prst="ellipse">
              <a:avLst/>
            </a:prstGeom>
            <a:gradFill rotWithShape="1">
              <a:gsLst>
                <a:gs pos="0">
                  <a:srgbClr val="00A0C6"/>
                </a:gs>
                <a:gs pos="100000">
                  <a:srgbClr val="03678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161"/>
            <p:cNvSpPr>
              <a:spLocks noChangeArrowheads="1"/>
            </p:cNvSpPr>
            <p:nvPr/>
          </p:nvSpPr>
          <p:spPr bwMode="auto">
            <a:xfrm>
              <a:off x="2260" y="1808"/>
              <a:ext cx="1226" cy="1224"/>
            </a:xfrm>
            <a:prstGeom prst="ellipse">
              <a:avLst/>
            </a:prstGeom>
            <a:gradFill rotWithShape="1">
              <a:gsLst>
                <a:gs pos="0">
                  <a:srgbClr val="03678F"/>
                </a:gs>
                <a:gs pos="100000">
                  <a:srgbClr val="00A0C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25400" dir="16200000" algn="ctr" rotWithShape="0">
                <a:srgbClr val="9CDB2C"/>
              </a:outerShdw>
            </a:effectLst>
          </p:spPr>
          <p:txBody>
            <a:bodyPr wrap="none" anchor="ctr"/>
            <a:lstStyle/>
            <a:p>
              <a:pPr algn="ctr" latinLnBrk="1"/>
              <a:endParaRPr kumimoji="1" lang="zh-CN" altLang="zh-CN" sz="16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71" name="Rectangle 162"/>
            <p:cNvSpPr>
              <a:spLocks noChangeArrowheads="1"/>
            </p:cNvSpPr>
            <p:nvPr/>
          </p:nvSpPr>
          <p:spPr bwMode="auto">
            <a:xfrm>
              <a:off x="2204" y="1802"/>
              <a:ext cx="1342" cy="124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ea typeface="黑体" pitchFamily="49" charset="-122"/>
                </a:rPr>
                <a:t>C</a:t>
              </a:r>
              <a:r>
                <a:rPr lang="zh-CN" altLang="en-US" sz="2400">
                  <a:solidFill>
                    <a:schemeClr val="bg1"/>
                  </a:solidFill>
                  <a:ea typeface="黑体" pitchFamily="49" charset="-122"/>
                </a:rPr>
                <a:t>语言的特点</a:t>
              </a:r>
              <a:endParaRPr lang="ko-KR" altLang="en-US" sz="2400">
                <a:solidFill>
                  <a:schemeClr val="bg1"/>
                </a:solidFill>
                <a:ea typeface="黑体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8705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28" name="Rectangle 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u="sng" dirty="0" smtClean="0"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4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b="0">
                <a:solidFill>
                  <a:srgbClr val="810345"/>
                </a:solidFill>
                <a:latin typeface="Verdana" pitchFamily="34" charset="0"/>
                <a:ea typeface="华文行楷" pitchFamily="2" charset="-122"/>
              </a:rPr>
              <a:t> 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2895644" y="1196975"/>
            <a:ext cx="32765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zh-CN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考考你？</a:t>
            </a:r>
            <a:r>
              <a:rPr kumimoji="1"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     </a:t>
            </a:r>
            <a:endParaRPr kumimoji="1" lang="zh-CN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530225" y="1981200"/>
            <a:ext cx="2170113" cy="4035425"/>
            <a:chOff x="720" y="1296"/>
            <a:chExt cx="1367" cy="2542"/>
          </a:xfrm>
        </p:grpSpPr>
        <p:sp>
          <p:nvSpPr>
            <p:cNvPr id="7203" name="AutoShape 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4" name="AutoShape 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algn="ctr" eaLnBrk="1" hangingPunct="1"/>
              <a:r>
                <a:rPr lang="en-US" altLang="zh-CN" dirty="0" smtClean="0">
                  <a:solidFill>
                    <a:srgbClr val="000000"/>
                  </a:solidFill>
                </a:rPr>
                <a:t>C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语言是</a:t>
              </a:r>
              <a:endParaRPr lang="en-US" altLang="zh-CN" dirty="0" smtClean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zh-CN" altLang="en-US" dirty="0" smtClean="0">
                  <a:solidFill>
                    <a:srgbClr val="000000"/>
                  </a:solidFill>
                </a:rPr>
                <a:t>哪一年问世的？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205" name="AutoShape 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6" name="AutoShape 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7" name="AutoShape 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C6D5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8" name="AutoShape 1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C6D5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7209" name="Group 1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212" name="Oval 1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213" name="Oval 1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214" name="Oval 1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215" name="Oval 1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216" name="Oval 1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7210" name="Text Box 17"/>
            <p:cNvSpPr txBox="1">
              <a:spLocks noChangeArrowheads="1"/>
            </p:cNvSpPr>
            <p:nvPr/>
          </p:nvSpPr>
          <p:spPr bwMode="gray">
            <a:xfrm>
              <a:off x="1281" y="134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algn="ctr" eaLnBrk="1" hangingPunct="1"/>
              <a:r>
                <a:rPr lang="en-US" altLang="zh-CN" sz="2400" b="0">
                  <a:solidFill>
                    <a:srgbClr val="000000"/>
                  </a:solidFill>
                  <a:latin typeface="黑体" pitchFamily="49" charset="-122"/>
                </a:rPr>
                <a:t>1</a:t>
              </a:r>
              <a:endParaRPr lang="en-US" altLang="zh-CN" b="0">
                <a:latin typeface="黑体" pitchFamily="49" charset="-122"/>
              </a:endParaRPr>
            </a:p>
          </p:txBody>
        </p:sp>
        <p:sp>
          <p:nvSpPr>
            <p:cNvPr id="7211" name="Text Box 1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2000" dirty="0"/>
            </a:p>
          </p:txBody>
        </p:sp>
      </p:grpSp>
      <p:grpSp>
        <p:nvGrpSpPr>
          <p:cNvPr id="7173" name="Group 19"/>
          <p:cNvGrpSpPr>
            <a:grpSpLocks/>
          </p:cNvGrpSpPr>
          <p:nvPr/>
        </p:nvGrpSpPr>
        <p:grpSpPr bwMode="auto">
          <a:xfrm>
            <a:off x="3413125" y="1984375"/>
            <a:ext cx="2166938" cy="4035425"/>
            <a:chOff x="2208" y="1296"/>
            <a:chExt cx="1365" cy="2542"/>
          </a:xfrm>
        </p:grpSpPr>
        <p:sp>
          <p:nvSpPr>
            <p:cNvPr id="7190" name="AutoShape 20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91" name="AutoShape 21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algn="ctr" eaLnBrk="1" hangingPunct="1"/>
              <a:r>
                <a:rPr lang="zh-CN" altLang="en-US" dirty="0" smtClean="0">
                  <a:solidFill>
                    <a:srgbClr val="000000"/>
                  </a:solidFill>
                </a:rPr>
                <a:t>是谁发明的？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192" name="AutoShape 22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93" name="AutoShape 23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94" name="Oval 24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95" name="Oval 25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96" name="Oval 26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97" name="Oval 27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98" name="Oval 28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99" name="Text Box 29"/>
            <p:cNvSpPr txBox="1">
              <a:spLocks noChangeArrowheads="1"/>
            </p:cNvSpPr>
            <p:nvPr/>
          </p:nvSpPr>
          <p:spPr bwMode="gray">
            <a:xfrm>
              <a:off x="2769" y="134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algn="ctr" eaLnBrk="1" hangingPunct="1"/>
              <a:r>
                <a:rPr lang="en-US" altLang="zh-CN" sz="2400" b="0">
                  <a:solidFill>
                    <a:srgbClr val="000000"/>
                  </a:solidFill>
                  <a:latin typeface="黑体" pitchFamily="49" charset="-122"/>
                </a:rPr>
                <a:t>2</a:t>
              </a:r>
              <a:endParaRPr lang="en-US" altLang="zh-CN" b="0">
                <a:latin typeface="黑体" pitchFamily="49" charset="-122"/>
              </a:endParaRPr>
            </a:p>
          </p:txBody>
        </p:sp>
        <p:sp>
          <p:nvSpPr>
            <p:cNvPr id="7201" name="AutoShape 31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C6D5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2" name="AutoShape 32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C6D5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7174" name="Group 33"/>
          <p:cNvGrpSpPr>
            <a:grpSpLocks/>
          </p:cNvGrpSpPr>
          <p:nvPr/>
        </p:nvGrpSpPr>
        <p:grpSpPr bwMode="auto">
          <a:xfrm>
            <a:off x="6289675" y="1984375"/>
            <a:ext cx="2170113" cy="4035425"/>
            <a:chOff x="3692" y="1296"/>
            <a:chExt cx="1367" cy="2542"/>
          </a:xfrm>
        </p:grpSpPr>
        <p:sp>
          <p:nvSpPr>
            <p:cNvPr id="7176" name="AutoShape 34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77" name="AutoShape 35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algn="ctr" eaLnBrk="1" hangingPunct="1"/>
              <a:r>
                <a:rPr lang="zh-CN" altLang="en-US" dirty="0" smtClean="0">
                  <a:solidFill>
                    <a:srgbClr val="000000"/>
                  </a:solidFill>
                </a:rPr>
                <a:t>有哪些特点？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178" name="AutoShape 36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79" name="AutoShape 37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7180" name="Group 38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185" name="Oval 3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186" name="Oval 4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187" name="Oval 4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188" name="Oval 4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189" name="Oval 4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7181" name="Text Box 44"/>
            <p:cNvSpPr txBox="1">
              <a:spLocks noChangeArrowheads="1"/>
            </p:cNvSpPr>
            <p:nvPr/>
          </p:nvSpPr>
          <p:spPr bwMode="gray">
            <a:xfrm>
              <a:off x="4257" y="134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algn="ctr" eaLnBrk="1" hangingPunct="1"/>
              <a:r>
                <a:rPr lang="en-US" altLang="zh-CN" sz="2400" b="0">
                  <a:solidFill>
                    <a:srgbClr val="000000"/>
                  </a:solidFill>
                  <a:latin typeface="黑体" pitchFamily="49" charset="-122"/>
                </a:rPr>
                <a:t>3</a:t>
              </a:r>
              <a:endParaRPr lang="en-US" altLang="zh-CN" b="0">
                <a:latin typeface="黑体" pitchFamily="49" charset="-122"/>
              </a:endParaRPr>
            </a:p>
          </p:txBody>
        </p:sp>
        <p:sp>
          <p:nvSpPr>
            <p:cNvPr id="7183" name="AutoShape 46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rgbClr val="C6D5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84" name="AutoShape 47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C6D5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912" y="152486"/>
            <a:ext cx="679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chemeClr val="bg1"/>
                </a:solidFill>
                <a:ea typeface="黑体" pitchFamily="49" charset="-122"/>
              </a:rPr>
              <a:t>任务</a:t>
            </a:r>
            <a:r>
              <a:rPr lang="en-US" altLang="zh-CN" sz="3600" b="1" dirty="0" smtClean="0">
                <a:solidFill>
                  <a:schemeClr val="bg1"/>
                </a:solidFill>
                <a:ea typeface="黑体" pitchFamily="49" charset="-122"/>
              </a:rPr>
              <a:t>1</a:t>
            </a:r>
            <a:r>
              <a:rPr lang="zh-CN" altLang="en-US" sz="3600" b="1" dirty="0" smtClean="0">
                <a:solidFill>
                  <a:schemeClr val="bg1"/>
                </a:solidFill>
                <a:ea typeface="黑体" pitchFamily="49" charset="-122"/>
              </a:rPr>
              <a:t>、</a:t>
            </a:r>
            <a:r>
              <a:rPr lang="en-US" altLang="zh-CN" sz="3600" b="1" dirty="0" smtClean="0">
                <a:solidFill>
                  <a:schemeClr val="bg1"/>
                </a:solidFill>
                <a:ea typeface="黑体" pitchFamily="49" charset="-122"/>
              </a:rPr>
              <a:t>C</a:t>
            </a:r>
            <a:r>
              <a:rPr lang="zh-CN" altLang="en-US" sz="3600" b="1" dirty="0" smtClean="0">
                <a:solidFill>
                  <a:schemeClr val="bg1"/>
                </a:solidFill>
                <a:ea typeface="黑体" pitchFamily="49" charset="-122"/>
              </a:rPr>
              <a:t>的发展及特点</a:t>
            </a:r>
            <a:endParaRPr lang="zh-CN" altLang="en-US" sz="3600" b="1" dirty="0">
              <a:solidFill>
                <a:schemeClr val="bg1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55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b="0">
                <a:solidFill>
                  <a:srgbClr val="810345"/>
                </a:solidFill>
                <a:latin typeface="Verdana" pitchFamily="34" charset="0"/>
                <a:ea typeface="华文行楷" pitchFamily="2" charset="-122"/>
              </a:rPr>
              <a:t> 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27055" y="90475"/>
            <a:ext cx="8289890" cy="6715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zh-CN" altLang="en-US" sz="3600" dirty="0" smtClean="0">
                <a:latin typeface="Arial" pitchFamily="34" charset="0"/>
                <a:ea typeface="黑体" pitchFamily="49" charset="-122"/>
                <a:cs typeface="+mn-cs"/>
              </a:rPr>
              <a:t>任务</a:t>
            </a:r>
            <a:r>
              <a:rPr lang="en-US" altLang="zh-CN" sz="3600" dirty="0" smtClean="0">
                <a:latin typeface="Arial" pitchFamily="34" charset="0"/>
                <a:ea typeface="黑体" pitchFamily="49" charset="-122"/>
                <a:cs typeface="+mn-cs"/>
              </a:rPr>
              <a:t>2  </a:t>
            </a:r>
            <a:r>
              <a:rPr lang="zh-CN" altLang="en-US" sz="3600" dirty="0" smtClean="0">
                <a:latin typeface="Arial" pitchFamily="34" charset="0"/>
                <a:ea typeface="黑体" pitchFamily="49" charset="-122"/>
                <a:cs typeface="+mn-cs"/>
              </a:rPr>
              <a:t>编写第一个</a:t>
            </a:r>
            <a:r>
              <a:rPr lang="en-US" altLang="zh-CN" sz="3600" dirty="0" smtClean="0">
                <a:latin typeface="Arial" pitchFamily="34" charset="0"/>
                <a:ea typeface="黑体" pitchFamily="49" charset="-122"/>
                <a:cs typeface="+mn-cs"/>
              </a:rPr>
              <a:t>C</a:t>
            </a:r>
            <a:r>
              <a:rPr lang="zh-CN" altLang="en-US" sz="3600" dirty="0" smtClean="0">
                <a:latin typeface="Arial" pitchFamily="34" charset="0"/>
                <a:ea typeface="黑体" pitchFamily="49" charset="-122"/>
                <a:cs typeface="+mn-cs"/>
              </a:rPr>
              <a:t>程序</a:t>
            </a:r>
            <a:endParaRPr lang="zh-CN" altLang="en-US" sz="3600" dirty="0">
              <a:latin typeface="Arial" pitchFamily="34" charset="0"/>
              <a:ea typeface="黑体" pitchFamily="49" charset="-122"/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4213" y="1905001"/>
            <a:ext cx="1093787" cy="3397250"/>
            <a:chOff x="528" y="1392"/>
            <a:chExt cx="1158" cy="2085"/>
          </a:xfrm>
        </p:grpSpPr>
        <p:sp>
          <p:nvSpPr>
            <p:cNvPr id="129030" name="AutoShape 6"/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黑体" pitchFamily="2" charset="-122"/>
              </a:endParaRPr>
            </a:p>
          </p:txBody>
        </p:sp>
        <p:sp>
          <p:nvSpPr>
            <p:cNvPr id="9225" name="AutoShape 7"/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685800" y="2636838"/>
            <a:ext cx="93503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0000"/>
                </a:solidFill>
              </a:rPr>
              <a:t>例题</a:t>
            </a:r>
            <a:r>
              <a:rPr lang="en-US" altLang="zh-CN" sz="3600" dirty="0" smtClean="0">
                <a:solidFill>
                  <a:srgbClr val="000000"/>
                </a:solidFill>
              </a:rPr>
              <a:t>1-1</a:t>
            </a:r>
            <a:endParaRPr lang="zh-CN" altLang="en-US" sz="36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676400" y="5334000"/>
            <a:ext cx="6296025" cy="1173071"/>
            <a:chOff x="0" y="0"/>
            <a:chExt cx="2332" cy="1149"/>
          </a:xfrm>
        </p:grpSpPr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0" y="0"/>
              <a:ext cx="2332" cy="821"/>
              <a:chOff x="0" y="0"/>
              <a:chExt cx="2332" cy="821"/>
            </a:xfrm>
          </p:grpSpPr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32" cy="821"/>
              </a:xfrm>
              <a:prstGeom prst="roundRect">
                <a:avLst>
                  <a:gd name="adj" fmla="val 11921"/>
                </a:avLst>
              </a:prstGeom>
              <a:solidFill>
                <a:srgbClr val="99CC00"/>
              </a:solidFill>
              <a:ln w="25400">
                <a:solidFill>
                  <a:srgbClr val="FE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+mn-ea"/>
                </a:endParaRPr>
              </a:p>
            </p:txBody>
          </p:sp>
          <p:pic>
            <p:nvPicPr>
              <p:cNvPr id="14" name="Picture 14" descr="Picture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" y="30"/>
                <a:ext cx="49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94" y="245"/>
              <a:ext cx="2158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</a:rPr>
                <a:t>      1.</a:t>
              </a:r>
              <a:r>
                <a:rPr lang="zh-CN" altLang="en-US" b="1" dirty="0" smtClean="0">
                  <a:solidFill>
                    <a:schemeClr val="tx1">
                      <a:lumMod val="50000"/>
                    </a:schemeClr>
                  </a:solidFill>
                </a:rPr>
                <a:t>该程序的功能是什么？</a:t>
              </a:r>
              <a:endParaRPr lang="en-US" altLang="zh-CN" b="1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eaLnBrk="1" hangingPunct="1"/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</a:rPr>
                <a:t>      2.</a:t>
              </a:r>
              <a:r>
                <a:rPr lang="zh-CN" altLang="en-US" b="1" dirty="0" smtClean="0">
                  <a:solidFill>
                    <a:schemeClr val="tx1">
                      <a:lumMod val="50000"/>
                    </a:schemeClr>
                  </a:solidFill>
                </a:rPr>
                <a:t>该程序的执行结果？</a:t>
              </a:r>
              <a:endParaRPr lang="en-US" altLang="zh-CN" b="1" dirty="0" smtClean="0">
                <a:solidFill>
                  <a:schemeClr val="tx1">
                    <a:lumMod val="50000"/>
                  </a:schemeClr>
                </a:solidFill>
              </a:endParaRPr>
            </a:p>
            <a:p>
              <a:pPr eaLnBrk="1" hangingPunct="1"/>
              <a:endParaRPr lang="en-US" altLang="zh-CN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5032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533506" y="2137304"/>
            <a:ext cx="2480717" cy="3576060"/>
            <a:chOff x="1065265" y="2209800"/>
            <a:chExt cx="2286000" cy="3576060"/>
          </a:xfrm>
        </p:grpSpPr>
        <p:grpSp>
          <p:nvGrpSpPr>
            <p:cNvPr id="7186" name="Group 3"/>
            <p:cNvGrpSpPr>
              <a:grpSpLocks/>
            </p:cNvGrpSpPr>
            <p:nvPr/>
          </p:nvGrpSpPr>
          <p:grpSpPr bwMode="auto">
            <a:xfrm>
              <a:off x="1065265" y="2946881"/>
              <a:ext cx="2286000" cy="2838979"/>
              <a:chOff x="-1" y="-14"/>
              <a:chExt cx="1489" cy="1595"/>
            </a:xfrm>
          </p:grpSpPr>
          <p:sp>
            <p:nvSpPr>
              <p:cNvPr id="7189" name="AutoShape 4"/>
              <p:cNvSpPr>
                <a:spLocks noChangeArrowheads="1"/>
              </p:cNvSpPr>
              <p:nvPr/>
            </p:nvSpPr>
            <p:spPr bwMode="auto">
              <a:xfrm>
                <a:off x="-1" y="-14"/>
                <a:ext cx="1487" cy="1584"/>
              </a:xfrm>
              <a:prstGeom prst="roundRect">
                <a:avLst>
                  <a:gd name="adj" fmla="val 1257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dirty="0" smtClean="0">
                    <a:solidFill>
                      <a:schemeClr val="tx1">
                        <a:lumMod val="50000"/>
                      </a:schemeClr>
                    </a:solidFill>
                    <a:ea typeface="黑体" pitchFamily="49" charset="-122"/>
                  </a:rPr>
                  <a:t>C</a:t>
                </a:r>
                <a:r>
                  <a:rPr lang="zh-CN" altLang="en-US" sz="2000" dirty="0" smtClean="0">
                    <a:solidFill>
                      <a:schemeClr val="tx1">
                        <a:lumMod val="50000"/>
                      </a:schemeClr>
                    </a:solidFill>
                    <a:ea typeface="黑体" pitchFamily="49" charset="-122"/>
                  </a:rPr>
                  <a:t>的基本构成单位是：</a:t>
                </a:r>
                <a:endParaRPr lang="en-US" altLang="zh-CN" sz="2000" dirty="0" smtClean="0">
                  <a:solidFill>
                    <a:schemeClr val="tx1">
                      <a:lumMod val="50000"/>
                    </a:schemeClr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zh-CN" altLang="en-US" sz="2000" dirty="0" smtClean="0">
                    <a:solidFill>
                      <a:schemeClr val="tx1">
                        <a:lumMod val="50000"/>
                      </a:schemeClr>
                    </a:solidFill>
                    <a:ea typeface="黑体" pitchFamily="49" charset="-122"/>
                  </a:rPr>
                  <a:t>函数。</a:t>
                </a:r>
                <a:endParaRPr lang="en-US" altLang="zh-CN" sz="2000" dirty="0" smtClean="0">
                  <a:solidFill>
                    <a:schemeClr val="tx1">
                      <a:lumMod val="50000"/>
                    </a:schemeClr>
                  </a:solidFill>
                  <a:ea typeface="黑体" pitchFamily="49" charset="-122"/>
                </a:endParaRPr>
              </a:p>
            </p:txBody>
          </p:sp>
          <p:sp>
            <p:nvSpPr>
              <p:cNvPr id="8197" name="AutoShape 5"/>
              <p:cNvSpPr>
                <a:spLocks noChangeArrowheads="1"/>
              </p:cNvSpPr>
              <p:nvPr/>
            </p:nvSpPr>
            <p:spPr bwMode="auto">
              <a:xfrm>
                <a:off x="0" y="1173"/>
                <a:ext cx="1488" cy="408"/>
              </a:xfrm>
              <a:prstGeom prst="roundRect">
                <a:avLst>
                  <a:gd name="adj" fmla="val 49755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7188" name="TextBox 29"/>
            <p:cNvSpPr txBox="1">
              <a:spLocks noChangeArrowheads="1"/>
            </p:cNvSpPr>
            <p:nvPr/>
          </p:nvSpPr>
          <p:spPr bwMode="auto">
            <a:xfrm>
              <a:off x="1143000" y="2209800"/>
              <a:ext cx="10668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0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01</a:t>
              </a:r>
              <a:endParaRPr lang="zh-CN" altLang="en-US" sz="40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" name="组合 21"/>
          <p:cNvGrpSpPr>
            <a:grpSpLocks/>
          </p:cNvGrpSpPr>
          <p:nvPr/>
        </p:nvGrpSpPr>
        <p:grpSpPr bwMode="auto">
          <a:xfrm>
            <a:off x="3443098" y="1905040"/>
            <a:ext cx="2404823" cy="3820015"/>
            <a:chOff x="3725932" y="1981200"/>
            <a:chExt cx="2349445" cy="3831812"/>
          </a:xfrm>
        </p:grpSpPr>
        <p:grpSp>
          <p:nvGrpSpPr>
            <p:cNvPr id="7180" name="Group 10"/>
            <p:cNvGrpSpPr>
              <a:grpSpLocks/>
            </p:cNvGrpSpPr>
            <p:nvPr/>
          </p:nvGrpSpPr>
          <p:grpSpPr bwMode="auto">
            <a:xfrm>
              <a:off x="3725932" y="2688812"/>
              <a:ext cx="2349445" cy="3124200"/>
              <a:chOff x="-5" y="13"/>
              <a:chExt cx="1493" cy="1862"/>
            </a:xfrm>
          </p:grpSpPr>
          <p:sp>
            <p:nvSpPr>
              <p:cNvPr id="7183" name="AutoShape 11"/>
              <p:cNvSpPr>
                <a:spLocks noChangeArrowheads="1"/>
              </p:cNvSpPr>
              <p:nvPr/>
            </p:nvSpPr>
            <p:spPr bwMode="auto">
              <a:xfrm>
                <a:off x="-5" y="13"/>
                <a:ext cx="1487" cy="1862"/>
              </a:xfrm>
              <a:prstGeom prst="roundRect">
                <a:avLst>
                  <a:gd name="adj" fmla="val 12574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dirty="0" smtClean="0">
                    <a:solidFill>
                      <a:srgbClr val="000000"/>
                    </a:solidFill>
                    <a:ea typeface="黑体" pitchFamily="49" charset="-122"/>
                  </a:rPr>
                  <a:t>C</a:t>
                </a:r>
                <a:r>
                  <a:rPr lang="zh-CN" altLang="en-US" sz="2000" dirty="0" smtClean="0">
                    <a:solidFill>
                      <a:srgbClr val="000000"/>
                    </a:solidFill>
                    <a:ea typeface="黑体" pitchFamily="49" charset="-122"/>
                  </a:rPr>
                  <a:t>的书写格式灵活</a:t>
                </a:r>
                <a:endParaRPr lang="zh-CN" altLang="en-US" sz="2000" dirty="0">
                  <a:solidFill>
                    <a:srgbClr val="0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8204" name="AutoShape 12"/>
              <p:cNvSpPr>
                <a:spLocks noChangeArrowheads="1"/>
              </p:cNvSpPr>
              <p:nvPr/>
            </p:nvSpPr>
            <p:spPr bwMode="auto">
              <a:xfrm>
                <a:off x="0" y="1379"/>
                <a:ext cx="1488" cy="479"/>
              </a:xfrm>
              <a:prstGeom prst="roundRect">
                <a:avLst>
                  <a:gd name="adj" fmla="val 42588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7182" name="TextBox 30"/>
            <p:cNvSpPr txBox="1">
              <a:spLocks noChangeArrowheads="1"/>
            </p:cNvSpPr>
            <p:nvPr/>
          </p:nvSpPr>
          <p:spPr bwMode="auto">
            <a:xfrm>
              <a:off x="3886200" y="1981200"/>
              <a:ext cx="10668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000" b="1">
                  <a:solidFill>
                    <a:srgbClr val="669900"/>
                  </a:solidFill>
                  <a:latin typeface="黑体" pitchFamily="49" charset="-122"/>
                  <a:ea typeface="黑体" pitchFamily="49" charset="-122"/>
                </a:rPr>
                <a:t>02</a:t>
              </a:r>
              <a:endParaRPr lang="zh-CN" altLang="en-US" sz="4000" b="1">
                <a:solidFill>
                  <a:srgbClr val="6699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" name="组合 22"/>
          <p:cNvGrpSpPr>
            <a:grpSpLocks/>
          </p:cNvGrpSpPr>
          <p:nvPr/>
        </p:nvGrpSpPr>
        <p:grpSpPr bwMode="auto">
          <a:xfrm>
            <a:off x="6243638" y="1676446"/>
            <a:ext cx="2303070" cy="4020307"/>
            <a:chOff x="6243638" y="1600200"/>
            <a:chExt cx="2303070" cy="4191000"/>
          </a:xfrm>
        </p:grpSpPr>
        <p:grpSp>
          <p:nvGrpSpPr>
            <p:cNvPr id="7174" name="Group 17"/>
            <p:cNvGrpSpPr>
              <a:grpSpLocks/>
            </p:cNvGrpSpPr>
            <p:nvPr/>
          </p:nvGrpSpPr>
          <p:grpSpPr bwMode="auto">
            <a:xfrm>
              <a:off x="6243638" y="2286000"/>
              <a:ext cx="2303070" cy="3505200"/>
              <a:chOff x="0" y="0"/>
              <a:chExt cx="1497" cy="2054"/>
            </a:xfrm>
          </p:grpSpPr>
          <p:sp>
            <p:nvSpPr>
              <p:cNvPr id="7177" name="AutoShape 18"/>
              <p:cNvSpPr>
                <a:spLocks noChangeArrowheads="1"/>
              </p:cNvSpPr>
              <p:nvPr/>
            </p:nvSpPr>
            <p:spPr bwMode="auto">
              <a:xfrm>
                <a:off x="10" y="0"/>
                <a:ext cx="1487" cy="2054"/>
              </a:xfrm>
              <a:prstGeom prst="roundRect">
                <a:avLst>
                  <a:gd name="adj" fmla="val 12574"/>
                </a:avLst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dirty="0" smtClean="0">
                    <a:solidFill>
                      <a:srgbClr val="000000"/>
                    </a:solidFill>
                    <a:ea typeface="黑体" pitchFamily="49" charset="-122"/>
                  </a:rPr>
                  <a:t>标识符的命名规则</a:t>
                </a:r>
                <a:endParaRPr lang="en-US" altLang="zh-CN" sz="2000" dirty="0" smtClean="0">
                  <a:solidFill>
                    <a:srgbClr val="0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8211" name="AutoShape 19"/>
              <p:cNvSpPr>
                <a:spLocks noChangeArrowheads="1"/>
              </p:cNvSpPr>
              <p:nvPr/>
            </p:nvSpPr>
            <p:spPr bwMode="auto">
              <a:xfrm>
                <a:off x="0" y="1521"/>
                <a:ext cx="1481" cy="529"/>
              </a:xfrm>
              <a:prstGeom prst="roundRect">
                <a:avLst>
                  <a:gd name="adj" fmla="val 32134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8212" name="AutoShape 20"/>
              <p:cNvSpPr>
                <a:spLocks noChangeArrowheads="1"/>
              </p:cNvSpPr>
              <p:nvPr/>
            </p:nvSpPr>
            <p:spPr bwMode="auto">
              <a:xfrm>
                <a:off x="13" y="6"/>
                <a:ext cx="1459" cy="530"/>
              </a:xfrm>
              <a:prstGeom prst="roundRect">
                <a:avLst>
                  <a:gd name="adj" fmla="val 31319"/>
                </a:avLst>
              </a:prstGeom>
              <a:gradFill rotWithShape="1">
                <a:gsLst>
                  <a:gs pos="0">
                    <a:schemeClr val="folHlink">
                      <a:gamma/>
                      <a:tint val="33333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7176" name="TextBox 31"/>
            <p:cNvSpPr txBox="1">
              <a:spLocks noChangeArrowheads="1"/>
            </p:cNvSpPr>
            <p:nvPr/>
          </p:nvSpPr>
          <p:spPr bwMode="auto">
            <a:xfrm>
              <a:off x="6400800" y="1600200"/>
              <a:ext cx="10668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000" b="1">
                  <a:solidFill>
                    <a:srgbClr val="00B0F0"/>
                  </a:solidFill>
                  <a:latin typeface="黑体" pitchFamily="49" charset="-122"/>
                  <a:ea typeface="黑体" pitchFamily="49" charset="-122"/>
                </a:rPr>
                <a:t>03</a:t>
              </a:r>
              <a:endParaRPr lang="zh-CN" altLang="en-US" sz="4000" b="1">
                <a:solidFill>
                  <a:srgbClr val="00B0F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7173" name="Rectangle 24"/>
          <p:cNvSpPr>
            <a:spLocks noGrp="1" noChangeArrowheads="1"/>
          </p:cNvSpPr>
          <p:nvPr>
            <p:ph type="title"/>
          </p:nvPr>
        </p:nvSpPr>
        <p:spPr>
          <a:xfrm>
            <a:off x="427055" y="90475"/>
            <a:ext cx="8289890" cy="671595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zh-CN" altLang="en-US" sz="3600" dirty="0" smtClean="0">
                <a:latin typeface="Arial" pitchFamily="34" charset="0"/>
                <a:ea typeface="黑体" pitchFamily="49" charset="-122"/>
              </a:rPr>
              <a:t>任务</a:t>
            </a:r>
            <a:r>
              <a:rPr lang="en-US" altLang="zh-CN" sz="3600" dirty="0" smtClean="0">
                <a:latin typeface="Arial" pitchFamily="34" charset="0"/>
                <a:ea typeface="黑体" pitchFamily="49" charset="-122"/>
              </a:rPr>
              <a:t>2  </a:t>
            </a:r>
            <a:r>
              <a:rPr lang="zh-CN" altLang="en-US" sz="3600" dirty="0" smtClean="0">
                <a:latin typeface="Arial" pitchFamily="34" charset="0"/>
                <a:ea typeface="黑体" pitchFamily="49" charset="-122"/>
              </a:rPr>
              <a:t>认识</a:t>
            </a:r>
            <a:r>
              <a:rPr lang="en-US" altLang="zh-CN" sz="3600" dirty="0" smtClean="0">
                <a:latin typeface="Arial" pitchFamily="34" charset="0"/>
                <a:ea typeface="黑体" pitchFamily="49" charset="-122"/>
              </a:rPr>
              <a:t>C</a:t>
            </a:r>
            <a:r>
              <a:rPr lang="zh-CN" altLang="en-US" sz="3600" dirty="0" smtClean="0">
                <a:latin typeface="Arial" pitchFamily="34" charset="0"/>
                <a:ea typeface="黑体" pitchFamily="49" charset="-122"/>
              </a:rPr>
              <a:t>程序</a:t>
            </a:r>
            <a:endParaRPr lang="zh-CN" altLang="en-US" sz="3600" dirty="0">
              <a:latin typeface="Arial" pitchFamily="34" charset="0"/>
              <a:ea typeface="黑体" pitchFamily="49" charset="-122"/>
              <a:cs typeface="+mn-cs"/>
            </a:endParaRPr>
          </a:p>
        </p:txBody>
      </p: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228600" y="1219199"/>
            <a:ext cx="2590800" cy="838201"/>
            <a:chOff x="0" y="0"/>
            <a:chExt cx="1215" cy="1150"/>
          </a:xfrm>
        </p:grpSpPr>
        <p:grpSp>
          <p:nvGrpSpPr>
            <p:cNvPr id="22" name="Group 34"/>
            <p:cNvGrpSpPr>
              <a:grpSpLocks/>
            </p:cNvGrpSpPr>
            <p:nvPr/>
          </p:nvGrpSpPr>
          <p:grpSpPr bwMode="auto">
            <a:xfrm>
              <a:off x="0" y="0"/>
              <a:ext cx="1184" cy="1150"/>
              <a:chOff x="0" y="0"/>
              <a:chExt cx="901" cy="888"/>
            </a:xfrm>
          </p:grpSpPr>
          <p:pic>
            <p:nvPicPr>
              <p:cNvPr id="24" name="Picture 35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01" cy="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Oval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95" cy="88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+mn-ea"/>
                </a:endParaRPr>
              </a:p>
            </p:txBody>
          </p:sp>
          <p:sp>
            <p:nvSpPr>
              <p:cNvPr id="26" name="未知"/>
              <p:cNvSpPr>
                <a:spLocks/>
              </p:cNvSpPr>
              <p:nvPr/>
            </p:nvSpPr>
            <p:spPr bwMode="auto">
              <a:xfrm>
                <a:off x="93" y="18"/>
                <a:ext cx="703" cy="308"/>
              </a:xfrm>
              <a:custGeom>
                <a:avLst/>
                <a:gdLst>
                  <a:gd name="T0" fmla="*/ 1 w 1321"/>
                  <a:gd name="T1" fmla="*/ 0 h 712"/>
                  <a:gd name="T2" fmla="*/ 1 w 1321"/>
                  <a:gd name="T3" fmla="*/ 0 h 712"/>
                  <a:gd name="T4" fmla="*/ 1 w 1321"/>
                  <a:gd name="T5" fmla="*/ 0 h 712"/>
                  <a:gd name="T6" fmla="*/ 1 w 1321"/>
                  <a:gd name="T7" fmla="*/ 0 h 712"/>
                  <a:gd name="T8" fmla="*/ 1 w 1321"/>
                  <a:gd name="T9" fmla="*/ 0 h 712"/>
                  <a:gd name="T10" fmla="*/ 1 w 1321"/>
                  <a:gd name="T11" fmla="*/ 0 h 712"/>
                  <a:gd name="T12" fmla="*/ 1 w 1321"/>
                  <a:gd name="T13" fmla="*/ 0 h 712"/>
                  <a:gd name="T14" fmla="*/ 1 w 1321"/>
                  <a:gd name="T15" fmla="*/ 0 h 712"/>
                  <a:gd name="T16" fmla="*/ 1 w 1321"/>
                  <a:gd name="T17" fmla="*/ 0 h 712"/>
                  <a:gd name="T18" fmla="*/ 1 w 1321"/>
                  <a:gd name="T19" fmla="*/ 0 h 712"/>
                  <a:gd name="T20" fmla="*/ 1 w 1321"/>
                  <a:gd name="T21" fmla="*/ 0 h 712"/>
                  <a:gd name="T22" fmla="*/ 1 w 1321"/>
                  <a:gd name="T23" fmla="*/ 0 h 712"/>
                  <a:gd name="T24" fmla="*/ 1 w 1321"/>
                  <a:gd name="T25" fmla="*/ 0 h 712"/>
                  <a:gd name="T26" fmla="*/ 1 w 1321"/>
                  <a:gd name="T27" fmla="*/ 0 h 712"/>
                  <a:gd name="T28" fmla="*/ 1 w 1321"/>
                  <a:gd name="T29" fmla="*/ 0 h 712"/>
                  <a:gd name="T30" fmla="*/ 1 w 1321"/>
                  <a:gd name="T31" fmla="*/ 0 h 712"/>
                  <a:gd name="T32" fmla="*/ 1 w 1321"/>
                  <a:gd name="T33" fmla="*/ 0 h 712"/>
                  <a:gd name="T34" fmla="*/ 1 w 1321"/>
                  <a:gd name="T35" fmla="*/ 0 h 712"/>
                  <a:gd name="T36" fmla="*/ 1 w 1321"/>
                  <a:gd name="T37" fmla="*/ 0 h 712"/>
                  <a:gd name="T38" fmla="*/ 1 w 1321"/>
                  <a:gd name="T39" fmla="*/ 0 h 712"/>
                  <a:gd name="T40" fmla="*/ 1 w 1321"/>
                  <a:gd name="T41" fmla="*/ 0 h 712"/>
                  <a:gd name="T42" fmla="*/ 1 w 1321"/>
                  <a:gd name="T43" fmla="*/ 0 h 712"/>
                  <a:gd name="T44" fmla="*/ 1 w 1321"/>
                  <a:gd name="T45" fmla="*/ 0 h 712"/>
                  <a:gd name="T46" fmla="*/ 1 w 1321"/>
                  <a:gd name="T47" fmla="*/ 0 h 712"/>
                  <a:gd name="T48" fmla="*/ 1 w 1321"/>
                  <a:gd name="T49" fmla="*/ 0 h 712"/>
                  <a:gd name="T50" fmla="*/ 1 w 1321"/>
                  <a:gd name="T51" fmla="*/ 0 h 712"/>
                  <a:gd name="T52" fmla="*/ 1 w 1321"/>
                  <a:gd name="T53" fmla="*/ 0 h 712"/>
                  <a:gd name="T54" fmla="*/ 1 w 1321"/>
                  <a:gd name="T55" fmla="*/ 0 h 712"/>
                  <a:gd name="T56" fmla="*/ 0 w 1321"/>
                  <a:gd name="T57" fmla="*/ 0 h 712"/>
                  <a:gd name="T58" fmla="*/ 0 w 1321"/>
                  <a:gd name="T59" fmla="*/ 0 h 712"/>
                  <a:gd name="T60" fmla="*/ 1 w 1321"/>
                  <a:gd name="T61" fmla="*/ 0 h 712"/>
                  <a:gd name="T62" fmla="*/ 1 w 1321"/>
                  <a:gd name="T63" fmla="*/ 0 h 712"/>
                  <a:gd name="T64" fmla="*/ 1 w 1321"/>
                  <a:gd name="T65" fmla="*/ 0 h 712"/>
                  <a:gd name="T66" fmla="*/ 1 w 1321"/>
                  <a:gd name="T67" fmla="*/ 0 h 712"/>
                  <a:gd name="T68" fmla="*/ 1 w 1321"/>
                  <a:gd name="T69" fmla="*/ 0 h 712"/>
                  <a:gd name="T70" fmla="*/ 1 w 1321"/>
                  <a:gd name="T71" fmla="*/ 0 h 712"/>
                  <a:gd name="T72" fmla="*/ 1 w 1321"/>
                  <a:gd name="T73" fmla="*/ 0 h 712"/>
                  <a:gd name="T74" fmla="*/ 1 w 1321"/>
                  <a:gd name="T75" fmla="*/ 0 h 712"/>
                  <a:gd name="T76" fmla="*/ 1 w 1321"/>
                  <a:gd name="T77" fmla="*/ 0 h 712"/>
                  <a:gd name="T78" fmla="*/ 1 w 1321"/>
                  <a:gd name="T79" fmla="*/ 0 h 712"/>
                  <a:gd name="T80" fmla="*/ 1 w 1321"/>
                  <a:gd name="T81" fmla="*/ 0 h 712"/>
                  <a:gd name="T82" fmla="*/ 1 w 1321"/>
                  <a:gd name="T83" fmla="*/ 0 h 712"/>
                  <a:gd name="T84" fmla="*/ 1 w 1321"/>
                  <a:gd name="T85" fmla="*/ 0 h 712"/>
                  <a:gd name="T86" fmla="*/ 1 w 1321"/>
                  <a:gd name="T87" fmla="*/ 0 h 712"/>
                  <a:gd name="T88" fmla="*/ 1 w 1321"/>
                  <a:gd name="T89" fmla="*/ 0 h 712"/>
                  <a:gd name="T90" fmla="*/ 1 w 1321"/>
                  <a:gd name="T91" fmla="*/ 0 h 712"/>
                  <a:gd name="T92" fmla="*/ 1 w 1321"/>
                  <a:gd name="T93" fmla="*/ 0 h 712"/>
                  <a:gd name="T94" fmla="*/ 1 w 1321"/>
                  <a:gd name="T95" fmla="*/ 0 h 712"/>
                  <a:gd name="T96" fmla="*/ 1 w 1321"/>
                  <a:gd name="T97" fmla="*/ 0 h 712"/>
                  <a:gd name="T98" fmla="*/ 1 w 1321"/>
                  <a:gd name="T99" fmla="*/ 0 h 712"/>
                  <a:gd name="T100" fmla="*/ 1 w 1321"/>
                  <a:gd name="T101" fmla="*/ 0 h 712"/>
                  <a:gd name="T102" fmla="*/ 1 w 1321"/>
                  <a:gd name="T103" fmla="*/ 0 h 712"/>
                  <a:gd name="T104" fmla="*/ 1 w 1321"/>
                  <a:gd name="T105" fmla="*/ 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DDDDDD"/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7" name="Group 38"/>
              <p:cNvGrpSpPr>
                <a:grpSpLocks/>
              </p:cNvGrpSpPr>
              <p:nvPr/>
            </p:nvGrpSpPr>
            <p:grpSpPr bwMode="auto">
              <a:xfrm rot="-1297425" flipH="1" flipV="1">
                <a:off x="74" y="694"/>
                <a:ext cx="778" cy="187"/>
                <a:chOff x="-3" y="0"/>
                <a:chExt cx="893" cy="245"/>
              </a:xfrm>
            </p:grpSpPr>
            <p:grpSp>
              <p:nvGrpSpPr>
                <p:cNvPr id="28" name="Group 39"/>
                <p:cNvGrpSpPr>
                  <a:grpSpLocks/>
                </p:cNvGrpSpPr>
                <p:nvPr/>
              </p:nvGrpSpPr>
              <p:grpSpPr bwMode="auto">
                <a:xfrm>
                  <a:off x="-3" y="0"/>
                  <a:ext cx="742" cy="186"/>
                  <a:chOff x="-4" y="0"/>
                  <a:chExt cx="1118" cy="279"/>
                </a:xfrm>
              </p:grpSpPr>
              <p:sp>
                <p:nvSpPr>
                  <p:cNvPr id="34" name="AutoShape 40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0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35" name="AutoShape 41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6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36" name="AutoShape 42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2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37" name="AutoShape 43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2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</p:grpSp>
            <p:grpSp>
              <p:nvGrpSpPr>
                <p:cNvPr id="29" name="Group 44"/>
                <p:cNvGrpSpPr>
                  <a:grpSpLocks/>
                </p:cNvGrpSpPr>
                <p:nvPr/>
              </p:nvGrpSpPr>
              <p:grpSpPr bwMode="auto">
                <a:xfrm rot="1353540">
                  <a:off x="148" y="59"/>
                  <a:ext cx="742" cy="186"/>
                  <a:chOff x="-4" y="0"/>
                  <a:chExt cx="1118" cy="279"/>
                </a:xfrm>
              </p:grpSpPr>
              <p:sp>
                <p:nvSpPr>
                  <p:cNvPr id="30" name="AutoShape 45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90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31" name="AutoShape 46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6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32" name="AutoShape 47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502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  <p:sp>
                <p:nvSpPr>
                  <p:cNvPr id="33" name="AutoShape 48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92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黑体" pitchFamily="49" charset="-122"/>
                    </a:endParaRPr>
                  </a:p>
                </p:txBody>
              </p:sp>
            </p:grpSp>
          </p:grpSp>
        </p:grpSp>
        <p:sp>
          <p:nvSpPr>
            <p:cNvPr id="23" name="Text Box 49"/>
            <p:cNvSpPr txBox="1">
              <a:spLocks noChangeArrowheads="1"/>
            </p:cNvSpPr>
            <p:nvPr/>
          </p:nvSpPr>
          <p:spPr bwMode="auto">
            <a:xfrm>
              <a:off x="15" y="533"/>
              <a:ext cx="1200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2800" b="1" dirty="0" smtClean="0">
                  <a:solidFill>
                    <a:schemeClr val="tx1">
                      <a:lumMod val="50000"/>
                    </a:schemeClr>
                  </a:solidFill>
                </a:rPr>
                <a:t>结论</a:t>
              </a:r>
              <a:endParaRPr lang="zh-CN" altLang="en-US" sz="28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b="0">
                <a:solidFill>
                  <a:srgbClr val="810345"/>
                </a:solidFill>
                <a:latin typeface="Verdana" pitchFamily="34" charset="0"/>
                <a:ea typeface="华文行楷" pitchFamily="2" charset="-122"/>
              </a:rPr>
              <a:t> 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27055" y="90475"/>
            <a:ext cx="8289890" cy="6715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zh-CN" altLang="en-US" sz="3600" dirty="0" smtClean="0">
                <a:latin typeface="Arial" pitchFamily="34" charset="0"/>
                <a:ea typeface="黑体" pitchFamily="49" charset="-122"/>
                <a:cs typeface="+mn-cs"/>
              </a:rPr>
              <a:t>任务</a:t>
            </a:r>
            <a:r>
              <a:rPr lang="en-US" altLang="zh-CN" sz="3600" dirty="0" smtClean="0">
                <a:latin typeface="Arial" pitchFamily="34" charset="0"/>
                <a:ea typeface="黑体" pitchFamily="49" charset="-122"/>
                <a:cs typeface="+mn-cs"/>
              </a:rPr>
              <a:t>2  </a:t>
            </a:r>
            <a:r>
              <a:rPr lang="zh-CN" altLang="en-US" sz="3600" dirty="0" smtClean="0">
                <a:latin typeface="Arial" pitchFamily="34" charset="0"/>
                <a:ea typeface="黑体" pitchFamily="49" charset="-122"/>
                <a:cs typeface="+mn-cs"/>
              </a:rPr>
              <a:t>编写第一个</a:t>
            </a:r>
            <a:r>
              <a:rPr lang="en-US" altLang="zh-CN" sz="3600" dirty="0" smtClean="0">
                <a:latin typeface="Arial" pitchFamily="34" charset="0"/>
                <a:ea typeface="黑体" pitchFamily="49" charset="-122"/>
                <a:cs typeface="+mn-cs"/>
              </a:rPr>
              <a:t>C</a:t>
            </a:r>
            <a:r>
              <a:rPr lang="zh-CN" altLang="en-US" sz="3600" dirty="0" smtClean="0">
                <a:latin typeface="Arial" pitchFamily="34" charset="0"/>
                <a:ea typeface="黑体" pitchFamily="49" charset="-122"/>
                <a:cs typeface="+mn-cs"/>
              </a:rPr>
              <a:t>程序</a:t>
            </a:r>
            <a:endParaRPr lang="zh-CN" altLang="en-US" sz="3600" dirty="0">
              <a:latin typeface="Arial" pitchFamily="34" charset="0"/>
              <a:ea typeface="黑体" pitchFamily="49" charset="-122"/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4213" y="1905001"/>
            <a:ext cx="1093787" cy="3397250"/>
            <a:chOff x="528" y="1392"/>
            <a:chExt cx="1158" cy="2085"/>
          </a:xfrm>
        </p:grpSpPr>
        <p:sp>
          <p:nvSpPr>
            <p:cNvPr id="129030" name="AutoShape 6"/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黑体" pitchFamily="2" charset="-122"/>
              </a:endParaRPr>
            </a:p>
          </p:txBody>
        </p:sp>
        <p:sp>
          <p:nvSpPr>
            <p:cNvPr id="9225" name="AutoShape 7"/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685800" y="2636838"/>
            <a:ext cx="93503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0000"/>
                </a:solidFill>
              </a:rPr>
              <a:t>测一测</a:t>
            </a:r>
            <a:endParaRPr lang="zh-CN" altLang="en-US" sz="3600" dirty="0">
              <a:solidFill>
                <a:srgbClr val="000000"/>
              </a:solidFill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0" y="2743200"/>
            <a:ext cx="6036840" cy="1168002"/>
            <a:chOff x="35" y="30"/>
            <a:chExt cx="2236" cy="518"/>
          </a:xfrm>
        </p:grpSpPr>
        <p:pic>
          <p:nvPicPr>
            <p:cNvPr id="14" name="Picture 14" descr="Picture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30"/>
              <a:ext cx="49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13" y="101"/>
              <a:ext cx="215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tx1">
                      <a:lumMod val="50000"/>
                    </a:schemeClr>
                  </a:solidFill>
                </a:rPr>
                <a:t>编写一个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</a:rPr>
                <a:t>C</a:t>
              </a:r>
              <a:r>
                <a:rPr lang="zh-CN" altLang="en-US" b="1" dirty="0" smtClean="0">
                  <a:solidFill>
                    <a:schemeClr val="tx1">
                      <a:lumMod val="50000"/>
                    </a:schemeClr>
                  </a:solidFill>
                </a:rPr>
                <a:t>程序，输出“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</a:rPr>
                <a:t>very good!</a:t>
              </a:r>
              <a:r>
                <a:rPr lang="zh-CN" altLang="en-US" b="1" dirty="0" smtClean="0">
                  <a:solidFill>
                    <a:schemeClr val="tx1">
                      <a:lumMod val="50000"/>
                    </a:schemeClr>
                  </a:solidFill>
                </a:rPr>
                <a:t>”信息</a:t>
              </a:r>
              <a:endParaRPr lang="en-US" altLang="zh-CN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5032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5" y="90475"/>
            <a:ext cx="8289890" cy="671595"/>
          </a:xfrm>
        </p:spPr>
        <p:txBody>
          <a:bodyPr/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任务</a:t>
            </a:r>
            <a:r>
              <a:rPr lang="en-US" altLang="zh-CN" sz="3600" dirty="0" smtClean="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3</a:t>
            </a:r>
            <a:r>
              <a:rPr lang="zh-CN" altLang="en-US" sz="3600" dirty="0" smtClean="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、</a:t>
            </a:r>
            <a:r>
              <a:rPr lang="en-US" altLang="zh-CN" sz="3600" dirty="0" smtClean="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C</a:t>
            </a:r>
            <a:r>
              <a:rPr lang="zh-CN" altLang="en-US" sz="3600" dirty="0" smtClean="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程序的执行过程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2057400" y="2381250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1828800" y="161925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alpha val="99001"/>
                </a:schemeClr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>
                  <a:alpha val="99001"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charset="-122"/>
              </a:rPr>
              <a:t>C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charset="-122"/>
              </a:rPr>
              <a:t>的执行过程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宋体" charset="-12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gray">
          <a:xfrm>
            <a:off x="4160838" y="2990850"/>
            <a:ext cx="11017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800" b="1" dirty="0">
                <a:solidFill>
                  <a:srgbClr val="0000CC"/>
                </a:solidFill>
                <a:ea typeface="宋体" charset="-122"/>
              </a:rPr>
              <a:t>共</a:t>
            </a:r>
            <a:r>
              <a:rPr lang="en-US" altLang="zh-CN" sz="2800" b="1" dirty="0">
                <a:solidFill>
                  <a:srgbClr val="0000CC"/>
                </a:solidFill>
                <a:ea typeface="宋体" charset="-122"/>
              </a:rPr>
              <a:t>4</a:t>
            </a:r>
            <a:r>
              <a:rPr lang="zh-CN" altLang="en-US" sz="2800" b="1" dirty="0">
                <a:solidFill>
                  <a:srgbClr val="0000CC"/>
                </a:solidFill>
                <a:ea typeface="宋体" charset="-122"/>
              </a:rPr>
              <a:t>步</a:t>
            </a:r>
            <a:endParaRPr lang="en-US" altLang="zh-CN" sz="2800" b="1" dirty="0">
              <a:solidFill>
                <a:srgbClr val="0000CC"/>
              </a:solidFill>
              <a:ea typeface="宋体" charset="-122"/>
            </a:endParaRPr>
          </a:p>
        </p:txBody>
      </p: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1066800" y="4254500"/>
            <a:ext cx="1579563" cy="2070100"/>
            <a:chOff x="576" y="2476"/>
            <a:chExt cx="995" cy="1304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18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20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21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gray">
              <a:xfrm>
                <a:off x="949" y="2244"/>
                <a:ext cx="589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zh-CN" alt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编辑</a:t>
                </a:r>
                <a:endParaRPr lang="en-US" altLang="zh-CN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sp>
          <p:nvSpPr>
            <p:cNvPr id="17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ea typeface="宋体" charset="-122"/>
              </a:endParaRPr>
            </a:p>
          </p:txBody>
        </p:sp>
      </p:grpSp>
      <p:grpSp>
        <p:nvGrpSpPr>
          <p:cNvPr id="22" name="Group 13"/>
          <p:cNvGrpSpPr>
            <a:grpSpLocks/>
          </p:cNvGrpSpPr>
          <p:nvPr/>
        </p:nvGrpSpPr>
        <p:grpSpPr bwMode="auto">
          <a:xfrm>
            <a:off x="2971800" y="4254500"/>
            <a:ext cx="1617663" cy="2070100"/>
            <a:chOff x="1776" y="2476"/>
            <a:chExt cx="1019" cy="1304"/>
          </a:xfrm>
        </p:grpSpPr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26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gray">
              <a:xfrm>
                <a:off x="2209" y="1948"/>
                <a:ext cx="1295" cy="63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24" name="Text Box 17"/>
            <p:cNvSpPr txBox="1">
              <a:spLocks noChangeArrowheads="1"/>
            </p:cNvSpPr>
            <p:nvPr/>
          </p:nvSpPr>
          <p:spPr bwMode="gray">
            <a:xfrm>
              <a:off x="1824" y="293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编译</a:t>
              </a:r>
              <a:endParaRPr lang="en-US" altLang="zh-CN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ea typeface="宋体" charset="-122"/>
              </a:endParaRPr>
            </a:p>
          </p:txBody>
        </p:sp>
      </p:grp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5029200" y="4210050"/>
            <a:ext cx="1631950" cy="2114550"/>
            <a:chOff x="3072" y="2448"/>
            <a:chExt cx="1028" cy="1332"/>
          </a:xfrm>
        </p:grpSpPr>
        <p:grpSp>
          <p:nvGrpSpPr>
            <p:cNvPr id="29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32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5" cy="63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30" name="Text Box 23"/>
            <p:cNvSpPr txBox="1">
              <a:spLocks noChangeArrowheads="1"/>
            </p:cNvSpPr>
            <p:nvPr/>
          </p:nvSpPr>
          <p:spPr bwMode="gray">
            <a:xfrm>
              <a:off x="3120" y="2908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连接</a:t>
              </a:r>
              <a:endParaRPr lang="en-US" altLang="zh-CN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endParaRPr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ea typeface="宋体" charset="-122"/>
              </a:endParaRPr>
            </a:p>
          </p:txBody>
        </p:sp>
      </p:grpSp>
      <p:grpSp>
        <p:nvGrpSpPr>
          <p:cNvPr id="34" name="Group 25"/>
          <p:cNvGrpSpPr>
            <a:grpSpLocks/>
          </p:cNvGrpSpPr>
          <p:nvPr/>
        </p:nvGrpSpPr>
        <p:grpSpPr bwMode="auto">
          <a:xfrm>
            <a:off x="6934200" y="4210050"/>
            <a:ext cx="1579563" cy="2114550"/>
            <a:chOff x="4272" y="2448"/>
            <a:chExt cx="995" cy="1332"/>
          </a:xfrm>
        </p:grpSpPr>
        <p:grpSp>
          <p:nvGrpSpPr>
            <p:cNvPr id="35" name="Group 26"/>
            <p:cNvGrpSpPr>
              <a:grpSpLocks/>
            </p:cNvGrpSpPr>
            <p:nvPr/>
          </p:nvGrpSpPr>
          <p:grpSpPr bwMode="auto">
            <a:xfrm>
              <a:off x="4272" y="2448"/>
              <a:ext cx="960" cy="965"/>
              <a:chOff x="2400" y="1488"/>
              <a:chExt cx="1152" cy="1152"/>
            </a:xfrm>
          </p:grpSpPr>
          <p:grpSp>
            <p:nvGrpSpPr>
              <p:cNvPr id="37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39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40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8" name="Text Box 30"/>
              <p:cNvSpPr txBox="1">
                <a:spLocks noChangeArrowheads="1"/>
              </p:cNvSpPr>
              <p:nvPr/>
            </p:nvSpPr>
            <p:spPr bwMode="gray">
              <a:xfrm>
                <a:off x="2698" y="2025"/>
                <a:ext cx="529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zh-CN" alt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运行</a:t>
                </a:r>
                <a:endParaRPr lang="en-US" altLang="zh-CN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sp>
          <p:nvSpPr>
            <p:cNvPr id="36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72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8"/>
</p:tagLst>
</file>

<file path=ppt/theme/theme1.xml><?xml version="1.0" encoding="utf-8"?>
<a:theme xmlns:a="http://schemas.openxmlformats.org/drawingml/2006/main" name="A000120141119A01PPBG">
  <a:themeElements>
    <a:clrScheme name="自定义 38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09999"/>
      </a:accent1>
      <a:accent2>
        <a:srgbClr val="358CC1"/>
      </a:accent2>
      <a:accent3>
        <a:srgbClr val="A4C37B"/>
      </a:accent3>
      <a:accent4>
        <a:srgbClr val="B49E4C"/>
      </a:accent4>
      <a:accent5>
        <a:srgbClr val="F73C51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381">
    <a:dk1>
      <a:srgbClr val="5F5F5F"/>
    </a:dk1>
    <a:lt1>
      <a:srgbClr val="FFFFFF"/>
    </a:lt1>
    <a:dk2>
      <a:srgbClr val="5F5F5F"/>
    </a:dk2>
    <a:lt2>
      <a:srgbClr val="FFFFFF"/>
    </a:lt2>
    <a:accent1>
      <a:srgbClr val="009999"/>
    </a:accent1>
    <a:accent2>
      <a:srgbClr val="358CC1"/>
    </a:accent2>
    <a:accent3>
      <a:srgbClr val="A4C37B"/>
    </a:accent3>
    <a:accent4>
      <a:srgbClr val="B49E4C"/>
    </a:accent4>
    <a:accent5>
      <a:srgbClr val="F73C51"/>
    </a:accent5>
    <a:accent6>
      <a:srgbClr val="FFC000"/>
    </a:accent6>
    <a:hlink>
      <a:srgbClr val="00B0F0"/>
    </a:hlink>
    <a:folHlink>
      <a:srgbClr val="AFB2B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Pages>0</Pages>
  <Words>558</Words>
  <Characters>0</Characters>
  <Application>Microsoft Office PowerPoint</Application>
  <DocSecurity>0</DocSecurity>
  <PresentationFormat>全屏显示(4:3)</PresentationFormat>
  <Lines>0</Lines>
  <Paragraphs>114</Paragraphs>
  <Slides>13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A000120141119A01PPBG</vt:lpstr>
      <vt:lpstr>第1单元  认识C程序</vt:lpstr>
      <vt:lpstr>幻灯片 2</vt:lpstr>
      <vt:lpstr>幻灯片 3</vt:lpstr>
      <vt:lpstr>幻灯片 4</vt:lpstr>
      <vt:lpstr> </vt:lpstr>
      <vt:lpstr>任务2  编写第一个C程序</vt:lpstr>
      <vt:lpstr>任务2  认识C程序</vt:lpstr>
      <vt:lpstr>任务2  编写第一个C程序</vt:lpstr>
      <vt:lpstr>任务3、C程序的执行过程</vt:lpstr>
      <vt:lpstr>任务4、C程序的上机步骤</vt:lpstr>
      <vt:lpstr>学生动手</vt:lpstr>
      <vt:lpstr>单元小结</vt:lpstr>
      <vt:lpstr>谢谢！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《计算机应用基础》说课</dc:title>
  <dc:creator>岳莹瑛</dc:creator>
  <cp:lastModifiedBy>User</cp:lastModifiedBy>
  <cp:revision>365</cp:revision>
  <cp:lastPrinted>1899-12-30T00:00:00Z</cp:lastPrinted>
  <dcterms:created xsi:type="dcterms:W3CDTF">2008-03-10T09:13:42Z</dcterms:created>
  <dcterms:modified xsi:type="dcterms:W3CDTF">2020-03-13T14:52:08Z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2052-8.1.0.3238</vt:lpwstr>
  </property>
</Properties>
</file>