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16" r:id="rId2"/>
    <p:sldId id="711" r:id="rId3"/>
    <p:sldId id="684" r:id="rId4"/>
    <p:sldId id="721" r:id="rId5"/>
    <p:sldId id="722" r:id="rId6"/>
    <p:sldId id="718" r:id="rId7"/>
    <p:sldId id="742" r:id="rId8"/>
    <p:sldId id="726" r:id="rId9"/>
    <p:sldId id="727" r:id="rId10"/>
    <p:sldId id="783" r:id="rId11"/>
    <p:sldId id="784" r:id="rId12"/>
    <p:sldId id="786" r:id="rId13"/>
    <p:sldId id="787" r:id="rId14"/>
    <p:sldId id="788" r:id="rId15"/>
    <p:sldId id="789" r:id="rId16"/>
    <p:sldId id="791" r:id="rId17"/>
    <p:sldId id="792" r:id="rId18"/>
    <p:sldId id="793" r:id="rId19"/>
    <p:sldId id="794" r:id="rId20"/>
    <p:sldId id="795" r:id="rId21"/>
    <p:sldId id="796" r:id="rId22"/>
    <p:sldId id="797" r:id="rId23"/>
    <p:sldId id="807" r:id="rId24"/>
    <p:sldId id="744" r:id="rId25"/>
    <p:sldId id="798" r:id="rId26"/>
    <p:sldId id="800" r:id="rId27"/>
    <p:sldId id="802" r:id="rId28"/>
    <p:sldId id="801" r:id="rId29"/>
    <p:sldId id="803" r:id="rId30"/>
    <p:sldId id="804" r:id="rId31"/>
    <p:sldId id="808" r:id="rId32"/>
    <p:sldId id="740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5"/>
    <a:srgbClr val="F19C1F"/>
    <a:srgbClr val="3A8F96"/>
    <a:srgbClr val="162278"/>
    <a:srgbClr val="2132B1"/>
    <a:srgbClr val="141E6A"/>
    <a:srgbClr val="5D6DE1"/>
    <a:srgbClr val="456DAD"/>
    <a:srgbClr val="1E4B4E"/>
    <a:srgbClr val="4D8E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7" autoAdjust="0"/>
    <p:restoredTop sz="95119" autoAdjust="0"/>
  </p:normalViewPr>
  <p:slideViewPr>
    <p:cSldViewPr>
      <p:cViewPr>
        <p:scale>
          <a:sx n="87" d="100"/>
          <a:sy n="87" d="100"/>
        </p:scale>
        <p:origin x="-76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EA36EC-D185-487A-AAE4-410A6E9AA279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7BAE28C-3D3E-4DF5-86CA-388958D9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50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893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8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8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218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8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218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89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8935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2182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063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893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893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414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5318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893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414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218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38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63" y="1275606"/>
            <a:ext cx="6994674" cy="30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6900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25D8-0504-4D69-AAF6-12CD85AF39F7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5B8-FE7E-457D-A7BB-601C5DECE6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32804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0A7-3A81-4949-87B4-4E40BF3B0312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B211-E25F-4D85-AC3D-8344859FB8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86889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79652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CC6-B8AC-4AF4-A42C-FADF71630C50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4644-291D-4F0A-9CD7-F990DBF438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2379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508104" y="451596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2600-8D5F-4C4E-AF61-B897824AC6B9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E4BF-5765-444E-A150-8119E2BF4D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50055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06C4-C24B-4E44-8754-B005BE55ACF2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92CD-E077-4725-8ED6-C3CBCFCB4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18037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AF66-E29F-44C4-9C63-40B0EC4B776E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146-C0D1-439D-8CD3-57CA770434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03168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492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2799-FBF0-47ED-944A-92CC46EB7A74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CD27-E85E-42ED-AD7C-C98754E6DF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476199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04E0-2706-411D-85A3-C981FCE19F9E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B9D1-4C5A-40EA-B7F6-9F5B8A2D17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1815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988E66-2F97-407E-879B-1C8527E9FA0C}" type="datetimeFigureOut">
              <a:rPr lang="zh-CN" altLang="en-US"/>
              <a:pPr>
                <a:defRPr/>
              </a:pPr>
              <a:t>2020/3/9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8AB3C2-4627-4A96-838A-FA3A4C4EC7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3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91"/>
          <p:cNvSpPr txBox="1"/>
          <p:nvPr/>
        </p:nvSpPr>
        <p:spPr>
          <a:xfrm>
            <a:off x="4071934" y="1928808"/>
            <a:ext cx="6906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选择结构程序设计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6324" y="213580"/>
            <a:ext cx="489852" cy="489852"/>
            <a:chOff x="6673651" y="1268760"/>
            <a:chExt cx="489852" cy="489852"/>
          </a:xfrm>
        </p:grpSpPr>
        <p:sp>
          <p:nvSpPr>
            <p:cNvPr id="10" name="椭圆 9"/>
            <p:cNvSpPr/>
            <p:nvPr/>
          </p:nvSpPr>
          <p:spPr>
            <a:xfrm>
              <a:off x="6673651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>
              <a:spLocks/>
            </p:cNvSpPr>
            <p:nvPr/>
          </p:nvSpPr>
          <p:spPr bwMode="auto">
            <a:xfrm>
              <a:off x="6759159" y="1412847"/>
              <a:ext cx="318836" cy="21893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72200" y="213580"/>
            <a:ext cx="489852" cy="489852"/>
            <a:chOff x="7551951" y="1268760"/>
            <a:chExt cx="489852" cy="489852"/>
          </a:xfrm>
        </p:grpSpPr>
        <p:sp>
          <p:nvSpPr>
            <p:cNvPr id="13" name="椭圆 12"/>
            <p:cNvSpPr/>
            <p:nvPr/>
          </p:nvSpPr>
          <p:spPr>
            <a:xfrm>
              <a:off x="7551951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7664361" y="1409455"/>
              <a:ext cx="265031" cy="225716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34476" y="213580"/>
            <a:ext cx="489852" cy="489852"/>
            <a:chOff x="8401843" y="1268760"/>
            <a:chExt cx="489852" cy="489852"/>
          </a:xfrm>
        </p:grpSpPr>
        <p:sp>
          <p:nvSpPr>
            <p:cNvPr id="16" name="椭圆 15"/>
            <p:cNvSpPr/>
            <p:nvPr/>
          </p:nvSpPr>
          <p:spPr>
            <a:xfrm>
              <a:off x="8401843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8517998" y="1388043"/>
              <a:ext cx="257542" cy="254966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54556" y="213580"/>
            <a:ext cx="489852" cy="489852"/>
            <a:chOff x="9280143" y="1268760"/>
            <a:chExt cx="489852" cy="489852"/>
          </a:xfrm>
        </p:grpSpPr>
        <p:sp>
          <p:nvSpPr>
            <p:cNvPr id="19" name="椭圆 18"/>
            <p:cNvSpPr/>
            <p:nvPr/>
          </p:nvSpPr>
          <p:spPr>
            <a:xfrm>
              <a:off x="9280143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9406316" y="1402734"/>
              <a:ext cx="265395" cy="22558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60432" y="213580"/>
            <a:ext cx="489852" cy="489852"/>
            <a:chOff x="10144239" y="1268760"/>
            <a:chExt cx="489852" cy="489852"/>
          </a:xfrm>
          <a:solidFill>
            <a:schemeClr val="bg1"/>
          </a:solidFill>
        </p:grpSpPr>
        <p:sp>
          <p:nvSpPr>
            <p:cNvPr id="22" name="椭圆 21"/>
            <p:cNvSpPr/>
            <p:nvPr/>
          </p:nvSpPr>
          <p:spPr>
            <a:xfrm>
              <a:off x="10144239" y="1268760"/>
              <a:ext cx="489852" cy="489852"/>
            </a:xfrm>
            <a:prstGeom prst="ellipse">
              <a:avLst/>
            </a:prstGeom>
            <a:grpFill/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10268895" y="1400067"/>
              <a:ext cx="240540" cy="23091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989790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143504" y="1428742"/>
            <a:ext cx="4214842" cy="2980324"/>
            <a:chOff x="4429124" y="1453559"/>
            <a:chExt cx="4214842" cy="2980324"/>
          </a:xfrm>
        </p:grpSpPr>
        <p:sp>
          <p:nvSpPr>
            <p:cNvPr id="27" name="圆角矩形 2"/>
            <p:cNvSpPr/>
            <p:nvPr/>
          </p:nvSpPr>
          <p:spPr>
            <a:xfrm>
              <a:off x="6486394" y="1453559"/>
              <a:ext cx="2044129" cy="1337374"/>
            </a:xfrm>
            <a:custGeom>
              <a:avLst/>
              <a:gdLst>
                <a:gd name="connsiteX0" fmla="*/ 0 w 4248472"/>
                <a:gd name="connsiteY0" fmla="*/ 756084 h 1512168"/>
                <a:gd name="connsiteX1" fmla="*/ 756084 w 4248472"/>
                <a:gd name="connsiteY1" fmla="*/ 0 h 1512168"/>
                <a:gd name="connsiteX2" fmla="*/ 3492388 w 4248472"/>
                <a:gd name="connsiteY2" fmla="*/ 0 h 1512168"/>
                <a:gd name="connsiteX3" fmla="*/ 4248472 w 4248472"/>
                <a:gd name="connsiteY3" fmla="*/ 756084 h 1512168"/>
                <a:gd name="connsiteX4" fmla="*/ 4248472 w 4248472"/>
                <a:gd name="connsiteY4" fmla="*/ 756084 h 1512168"/>
                <a:gd name="connsiteX5" fmla="*/ 3492388 w 4248472"/>
                <a:gd name="connsiteY5" fmla="*/ 1512168 h 1512168"/>
                <a:gd name="connsiteX6" fmla="*/ 756084 w 4248472"/>
                <a:gd name="connsiteY6" fmla="*/ 1512168 h 1512168"/>
                <a:gd name="connsiteX7" fmla="*/ 0 w 4248472"/>
                <a:gd name="connsiteY7" fmla="*/ 756084 h 1512168"/>
                <a:gd name="connsiteX0" fmla="*/ 21174 w 4269646"/>
                <a:gd name="connsiteY0" fmla="*/ 756084 h 1512168"/>
                <a:gd name="connsiteX1" fmla="*/ 777258 w 4269646"/>
                <a:gd name="connsiteY1" fmla="*/ 0 h 1512168"/>
                <a:gd name="connsiteX2" fmla="*/ 3513562 w 4269646"/>
                <a:gd name="connsiteY2" fmla="*/ 0 h 1512168"/>
                <a:gd name="connsiteX3" fmla="*/ 4269646 w 4269646"/>
                <a:gd name="connsiteY3" fmla="*/ 756084 h 1512168"/>
                <a:gd name="connsiteX4" fmla="*/ 4269646 w 4269646"/>
                <a:gd name="connsiteY4" fmla="*/ 756084 h 1512168"/>
                <a:gd name="connsiteX5" fmla="*/ 3513562 w 4269646"/>
                <a:gd name="connsiteY5" fmla="*/ 1512168 h 1512168"/>
                <a:gd name="connsiteX6" fmla="*/ 777258 w 4269646"/>
                <a:gd name="connsiteY6" fmla="*/ 1512168 h 1512168"/>
                <a:gd name="connsiteX7" fmla="*/ 258688 w 4269646"/>
                <a:gd name="connsiteY7" fmla="*/ 1346622 h 1512168"/>
                <a:gd name="connsiteX8" fmla="*/ 21174 w 4269646"/>
                <a:gd name="connsiteY8" fmla="*/ 756084 h 1512168"/>
                <a:gd name="connsiteX0" fmla="*/ 91863 w 4340335"/>
                <a:gd name="connsiteY0" fmla="*/ 756084 h 2273096"/>
                <a:gd name="connsiteX1" fmla="*/ 847947 w 4340335"/>
                <a:gd name="connsiteY1" fmla="*/ 0 h 2273096"/>
                <a:gd name="connsiteX2" fmla="*/ 3584251 w 4340335"/>
                <a:gd name="connsiteY2" fmla="*/ 0 h 2273096"/>
                <a:gd name="connsiteX3" fmla="*/ 4340335 w 4340335"/>
                <a:gd name="connsiteY3" fmla="*/ 756084 h 2273096"/>
                <a:gd name="connsiteX4" fmla="*/ 4340335 w 4340335"/>
                <a:gd name="connsiteY4" fmla="*/ 756084 h 2273096"/>
                <a:gd name="connsiteX5" fmla="*/ 3584251 w 4340335"/>
                <a:gd name="connsiteY5" fmla="*/ 1512168 h 2273096"/>
                <a:gd name="connsiteX6" fmla="*/ 847947 w 4340335"/>
                <a:gd name="connsiteY6" fmla="*/ 1512168 h 2273096"/>
                <a:gd name="connsiteX7" fmla="*/ 96620 w 4340335"/>
                <a:gd name="connsiteY7" fmla="*/ 2261022 h 2273096"/>
                <a:gd name="connsiteX8" fmla="*/ 91863 w 4340335"/>
                <a:gd name="connsiteY8" fmla="*/ 756084 h 2273096"/>
                <a:gd name="connsiteX0" fmla="*/ 44127 w 4292599"/>
                <a:gd name="connsiteY0" fmla="*/ 756084 h 2273096"/>
                <a:gd name="connsiteX1" fmla="*/ 800211 w 4292599"/>
                <a:gd name="connsiteY1" fmla="*/ 0 h 2273096"/>
                <a:gd name="connsiteX2" fmla="*/ 3536515 w 4292599"/>
                <a:gd name="connsiteY2" fmla="*/ 0 h 2273096"/>
                <a:gd name="connsiteX3" fmla="*/ 4292599 w 4292599"/>
                <a:gd name="connsiteY3" fmla="*/ 756084 h 2273096"/>
                <a:gd name="connsiteX4" fmla="*/ 4292599 w 4292599"/>
                <a:gd name="connsiteY4" fmla="*/ 756084 h 2273096"/>
                <a:gd name="connsiteX5" fmla="*/ 3536515 w 4292599"/>
                <a:gd name="connsiteY5" fmla="*/ 1512168 h 2273096"/>
                <a:gd name="connsiteX6" fmla="*/ 800211 w 4292599"/>
                <a:gd name="connsiteY6" fmla="*/ 1512168 h 2273096"/>
                <a:gd name="connsiteX7" fmla="*/ 48884 w 4292599"/>
                <a:gd name="connsiteY7" fmla="*/ 2261022 h 2273096"/>
                <a:gd name="connsiteX8" fmla="*/ 44127 w 4292599"/>
                <a:gd name="connsiteY8" fmla="*/ 756084 h 2273096"/>
                <a:gd name="connsiteX0" fmla="*/ 44127 w 4292599"/>
                <a:gd name="connsiteY0" fmla="*/ 756084 h 2261022"/>
                <a:gd name="connsiteX1" fmla="*/ 800211 w 4292599"/>
                <a:gd name="connsiteY1" fmla="*/ 0 h 2261022"/>
                <a:gd name="connsiteX2" fmla="*/ 3536515 w 4292599"/>
                <a:gd name="connsiteY2" fmla="*/ 0 h 2261022"/>
                <a:gd name="connsiteX3" fmla="*/ 4292599 w 4292599"/>
                <a:gd name="connsiteY3" fmla="*/ 756084 h 2261022"/>
                <a:gd name="connsiteX4" fmla="*/ 4292599 w 4292599"/>
                <a:gd name="connsiteY4" fmla="*/ 756084 h 2261022"/>
                <a:gd name="connsiteX5" fmla="*/ 3536515 w 4292599"/>
                <a:gd name="connsiteY5" fmla="*/ 1512168 h 2261022"/>
                <a:gd name="connsiteX6" fmla="*/ 800211 w 4292599"/>
                <a:gd name="connsiteY6" fmla="*/ 1512168 h 2261022"/>
                <a:gd name="connsiteX7" fmla="*/ 48884 w 4292599"/>
                <a:gd name="connsiteY7" fmla="*/ 2261022 h 2261022"/>
                <a:gd name="connsiteX8" fmla="*/ 44127 w 4292599"/>
                <a:gd name="connsiteY8" fmla="*/ 756084 h 2261022"/>
                <a:gd name="connsiteX0" fmla="*/ 58844 w 4307316"/>
                <a:gd name="connsiteY0" fmla="*/ 756084 h 2261022"/>
                <a:gd name="connsiteX1" fmla="*/ 814928 w 4307316"/>
                <a:gd name="connsiteY1" fmla="*/ 0 h 2261022"/>
                <a:gd name="connsiteX2" fmla="*/ 3551232 w 4307316"/>
                <a:gd name="connsiteY2" fmla="*/ 0 h 2261022"/>
                <a:gd name="connsiteX3" fmla="*/ 4307316 w 4307316"/>
                <a:gd name="connsiteY3" fmla="*/ 756084 h 2261022"/>
                <a:gd name="connsiteX4" fmla="*/ 4307316 w 4307316"/>
                <a:gd name="connsiteY4" fmla="*/ 756084 h 2261022"/>
                <a:gd name="connsiteX5" fmla="*/ 3551232 w 4307316"/>
                <a:gd name="connsiteY5" fmla="*/ 1512168 h 2261022"/>
                <a:gd name="connsiteX6" fmla="*/ 814928 w 4307316"/>
                <a:gd name="connsiteY6" fmla="*/ 1512168 h 2261022"/>
                <a:gd name="connsiteX7" fmla="*/ 63601 w 4307316"/>
                <a:gd name="connsiteY7" fmla="*/ 2261022 h 2261022"/>
                <a:gd name="connsiteX8" fmla="*/ 58844 w 4307316"/>
                <a:gd name="connsiteY8" fmla="*/ 756084 h 2261022"/>
                <a:gd name="connsiteX0" fmla="*/ 23866 w 4272338"/>
                <a:gd name="connsiteY0" fmla="*/ 756084 h 2261022"/>
                <a:gd name="connsiteX1" fmla="*/ 779950 w 4272338"/>
                <a:gd name="connsiteY1" fmla="*/ 0 h 2261022"/>
                <a:gd name="connsiteX2" fmla="*/ 3516254 w 4272338"/>
                <a:gd name="connsiteY2" fmla="*/ 0 h 2261022"/>
                <a:gd name="connsiteX3" fmla="*/ 4272338 w 4272338"/>
                <a:gd name="connsiteY3" fmla="*/ 756084 h 2261022"/>
                <a:gd name="connsiteX4" fmla="*/ 4272338 w 4272338"/>
                <a:gd name="connsiteY4" fmla="*/ 756084 h 2261022"/>
                <a:gd name="connsiteX5" fmla="*/ 3516254 w 4272338"/>
                <a:gd name="connsiteY5" fmla="*/ 1512168 h 2261022"/>
                <a:gd name="connsiteX6" fmla="*/ 779950 w 4272338"/>
                <a:gd name="connsiteY6" fmla="*/ 1512168 h 2261022"/>
                <a:gd name="connsiteX7" fmla="*/ 28623 w 4272338"/>
                <a:gd name="connsiteY7" fmla="*/ 2261022 h 2261022"/>
                <a:gd name="connsiteX8" fmla="*/ 23866 w 4272338"/>
                <a:gd name="connsiteY8" fmla="*/ 756084 h 2261022"/>
                <a:gd name="connsiteX0" fmla="*/ 65222 w 4313694"/>
                <a:gd name="connsiteY0" fmla="*/ 756084 h 2397356"/>
                <a:gd name="connsiteX1" fmla="*/ 821306 w 4313694"/>
                <a:gd name="connsiteY1" fmla="*/ 0 h 2397356"/>
                <a:gd name="connsiteX2" fmla="*/ 3557610 w 4313694"/>
                <a:gd name="connsiteY2" fmla="*/ 0 h 2397356"/>
                <a:gd name="connsiteX3" fmla="*/ 4313694 w 4313694"/>
                <a:gd name="connsiteY3" fmla="*/ 756084 h 2397356"/>
                <a:gd name="connsiteX4" fmla="*/ 4313694 w 4313694"/>
                <a:gd name="connsiteY4" fmla="*/ 756084 h 2397356"/>
                <a:gd name="connsiteX5" fmla="*/ 3557610 w 4313694"/>
                <a:gd name="connsiteY5" fmla="*/ 1512168 h 2397356"/>
                <a:gd name="connsiteX6" fmla="*/ 821306 w 4313694"/>
                <a:gd name="connsiteY6" fmla="*/ 1512168 h 2397356"/>
                <a:gd name="connsiteX7" fmla="*/ 69978 w 4313694"/>
                <a:gd name="connsiteY7" fmla="*/ 2397356 h 2397356"/>
                <a:gd name="connsiteX8" fmla="*/ 65222 w 4313694"/>
                <a:gd name="connsiteY8" fmla="*/ 756084 h 2397356"/>
                <a:gd name="connsiteX0" fmla="*/ 76953 w 4325425"/>
                <a:gd name="connsiteY0" fmla="*/ 756084 h 2410587"/>
                <a:gd name="connsiteX1" fmla="*/ 833037 w 4325425"/>
                <a:gd name="connsiteY1" fmla="*/ 0 h 2410587"/>
                <a:gd name="connsiteX2" fmla="*/ 3569341 w 4325425"/>
                <a:gd name="connsiteY2" fmla="*/ 0 h 2410587"/>
                <a:gd name="connsiteX3" fmla="*/ 4325425 w 4325425"/>
                <a:gd name="connsiteY3" fmla="*/ 756084 h 2410587"/>
                <a:gd name="connsiteX4" fmla="*/ 4325425 w 4325425"/>
                <a:gd name="connsiteY4" fmla="*/ 756084 h 2410587"/>
                <a:gd name="connsiteX5" fmla="*/ 3569341 w 4325425"/>
                <a:gd name="connsiteY5" fmla="*/ 1512168 h 2410587"/>
                <a:gd name="connsiteX6" fmla="*/ 833037 w 4325425"/>
                <a:gd name="connsiteY6" fmla="*/ 1512168 h 2410587"/>
                <a:gd name="connsiteX7" fmla="*/ 55248 w 4325425"/>
                <a:gd name="connsiteY7" fmla="*/ 2410587 h 2410587"/>
                <a:gd name="connsiteX8" fmla="*/ 76953 w 4325425"/>
                <a:gd name="connsiteY8" fmla="*/ 756084 h 2410587"/>
                <a:gd name="connsiteX0" fmla="*/ 76954 w 4325426"/>
                <a:gd name="connsiteY0" fmla="*/ 756084 h 2713188"/>
                <a:gd name="connsiteX1" fmla="*/ 833038 w 4325426"/>
                <a:gd name="connsiteY1" fmla="*/ 0 h 2713188"/>
                <a:gd name="connsiteX2" fmla="*/ 3569342 w 4325426"/>
                <a:gd name="connsiteY2" fmla="*/ 0 h 2713188"/>
                <a:gd name="connsiteX3" fmla="*/ 4325426 w 4325426"/>
                <a:gd name="connsiteY3" fmla="*/ 756084 h 2713188"/>
                <a:gd name="connsiteX4" fmla="*/ 4325426 w 4325426"/>
                <a:gd name="connsiteY4" fmla="*/ 756084 h 2713188"/>
                <a:gd name="connsiteX5" fmla="*/ 3569342 w 4325426"/>
                <a:gd name="connsiteY5" fmla="*/ 1512168 h 2713188"/>
                <a:gd name="connsiteX6" fmla="*/ 833038 w 4325426"/>
                <a:gd name="connsiteY6" fmla="*/ 1512168 h 2713188"/>
                <a:gd name="connsiteX7" fmla="*/ 55249 w 4325426"/>
                <a:gd name="connsiteY7" fmla="*/ 2713188 h 2713188"/>
                <a:gd name="connsiteX8" fmla="*/ 76954 w 4325426"/>
                <a:gd name="connsiteY8" fmla="*/ 756084 h 27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5426" h="2713188">
                  <a:moveTo>
                    <a:pt x="76954" y="756084"/>
                  </a:moveTo>
                  <a:cubicBezTo>
                    <a:pt x="206586" y="303886"/>
                    <a:pt x="415464" y="0"/>
                    <a:pt x="833038" y="0"/>
                  </a:cubicBezTo>
                  <a:lnTo>
                    <a:pt x="3569342" y="0"/>
                  </a:lnTo>
                  <a:cubicBezTo>
                    <a:pt x="3986916" y="0"/>
                    <a:pt x="4325426" y="338510"/>
                    <a:pt x="4325426" y="756084"/>
                  </a:cubicBezTo>
                  <a:lnTo>
                    <a:pt x="4325426" y="756084"/>
                  </a:lnTo>
                  <a:cubicBezTo>
                    <a:pt x="4325426" y="1173658"/>
                    <a:pt x="3986916" y="1512168"/>
                    <a:pt x="3569342" y="1512168"/>
                  </a:cubicBezTo>
                  <a:lnTo>
                    <a:pt x="833038" y="1512168"/>
                  </a:lnTo>
                  <a:cubicBezTo>
                    <a:pt x="290559" y="1484577"/>
                    <a:pt x="48259" y="2689573"/>
                    <a:pt x="55249" y="2713188"/>
                  </a:cubicBezTo>
                  <a:cubicBezTo>
                    <a:pt x="11034" y="2573541"/>
                    <a:pt x="-52678" y="1208282"/>
                    <a:pt x="76954" y="756084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圆角矩形 2"/>
            <p:cNvSpPr/>
            <p:nvPr/>
          </p:nvSpPr>
          <p:spPr>
            <a:xfrm flipH="1">
              <a:off x="4441998" y="2927717"/>
              <a:ext cx="2044129" cy="1188217"/>
            </a:xfrm>
            <a:custGeom>
              <a:avLst/>
              <a:gdLst>
                <a:gd name="connsiteX0" fmla="*/ 0 w 4248472"/>
                <a:gd name="connsiteY0" fmla="*/ 756084 h 1512168"/>
                <a:gd name="connsiteX1" fmla="*/ 756084 w 4248472"/>
                <a:gd name="connsiteY1" fmla="*/ 0 h 1512168"/>
                <a:gd name="connsiteX2" fmla="*/ 3492388 w 4248472"/>
                <a:gd name="connsiteY2" fmla="*/ 0 h 1512168"/>
                <a:gd name="connsiteX3" fmla="*/ 4248472 w 4248472"/>
                <a:gd name="connsiteY3" fmla="*/ 756084 h 1512168"/>
                <a:gd name="connsiteX4" fmla="*/ 4248472 w 4248472"/>
                <a:gd name="connsiteY4" fmla="*/ 756084 h 1512168"/>
                <a:gd name="connsiteX5" fmla="*/ 3492388 w 4248472"/>
                <a:gd name="connsiteY5" fmla="*/ 1512168 h 1512168"/>
                <a:gd name="connsiteX6" fmla="*/ 756084 w 4248472"/>
                <a:gd name="connsiteY6" fmla="*/ 1512168 h 1512168"/>
                <a:gd name="connsiteX7" fmla="*/ 0 w 4248472"/>
                <a:gd name="connsiteY7" fmla="*/ 756084 h 1512168"/>
                <a:gd name="connsiteX0" fmla="*/ 21174 w 4269646"/>
                <a:gd name="connsiteY0" fmla="*/ 756084 h 1512168"/>
                <a:gd name="connsiteX1" fmla="*/ 777258 w 4269646"/>
                <a:gd name="connsiteY1" fmla="*/ 0 h 1512168"/>
                <a:gd name="connsiteX2" fmla="*/ 3513562 w 4269646"/>
                <a:gd name="connsiteY2" fmla="*/ 0 h 1512168"/>
                <a:gd name="connsiteX3" fmla="*/ 4269646 w 4269646"/>
                <a:gd name="connsiteY3" fmla="*/ 756084 h 1512168"/>
                <a:gd name="connsiteX4" fmla="*/ 4269646 w 4269646"/>
                <a:gd name="connsiteY4" fmla="*/ 756084 h 1512168"/>
                <a:gd name="connsiteX5" fmla="*/ 3513562 w 4269646"/>
                <a:gd name="connsiteY5" fmla="*/ 1512168 h 1512168"/>
                <a:gd name="connsiteX6" fmla="*/ 777258 w 4269646"/>
                <a:gd name="connsiteY6" fmla="*/ 1512168 h 1512168"/>
                <a:gd name="connsiteX7" fmla="*/ 258688 w 4269646"/>
                <a:gd name="connsiteY7" fmla="*/ 1346622 h 1512168"/>
                <a:gd name="connsiteX8" fmla="*/ 21174 w 4269646"/>
                <a:gd name="connsiteY8" fmla="*/ 756084 h 1512168"/>
                <a:gd name="connsiteX0" fmla="*/ 91863 w 4340335"/>
                <a:gd name="connsiteY0" fmla="*/ 756084 h 2273096"/>
                <a:gd name="connsiteX1" fmla="*/ 847947 w 4340335"/>
                <a:gd name="connsiteY1" fmla="*/ 0 h 2273096"/>
                <a:gd name="connsiteX2" fmla="*/ 3584251 w 4340335"/>
                <a:gd name="connsiteY2" fmla="*/ 0 h 2273096"/>
                <a:gd name="connsiteX3" fmla="*/ 4340335 w 4340335"/>
                <a:gd name="connsiteY3" fmla="*/ 756084 h 2273096"/>
                <a:gd name="connsiteX4" fmla="*/ 4340335 w 4340335"/>
                <a:gd name="connsiteY4" fmla="*/ 756084 h 2273096"/>
                <a:gd name="connsiteX5" fmla="*/ 3584251 w 4340335"/>
                <a:gd name="connsiteY5" fmla="*/ 1512168 h 2273096"/>
                <a:gd name="connsiteX6" fmla="*/ 847947 w 4340335"/>
                <a:gd name="connsiteY6" fmla="*/ 1512168 h 2273096"/>
                <a:gd name="connsiteX7" fmla="*/ 96620 w 4340335"/>
                <a:gd name="connsiteY7" fmla="*/ 2261022 h 2273096"/>
                <a:gd name="connsiteX8" fmla="*/ 91863 w 4340335"/>
                <a:gd name="connsiteY8" fmla="*/ 756084 h 2273096"/>
                <a:gd name="connsiteX0" fmla="*/ 44127 w 4292599"/>
                <a:gd name="connsiteY0" fmla="*/ 756084 h 2273096"/>
                <a:gd name="connsiteX1" fmla="*/ 800211 w 4292599"/>
                <a:gd name="connsiteY1" fmla="*/ 0 h 2273096"/>
                <a:gd name="connsiteX2" fmla="*/ 3536515 w 4292599"/>
                <a:gd name="connsiteY2" fmla="*/ 0 h 2273096"/>
                <a:gd name="connsiteX3" fmla="*/ 4292599 w 4292599"/>
                <a:gd name="connsiteY3" fmla="*/ 756084 h 2273096"/>
                <a:gd name="connsiteX4" fmla="*/ 4292599 w 4292599"/>
                <a:gd name="connsiteY4" fmla="*/ 756084 h 2273096"/>
                <a:gd name="connsiteX5" fmla="*/ 3536515 w 4292599"/>
                <a:gd name="connsiteY5" fmla="*/ 1512168 h 2273096"/>
                <a:gd name="connsiteX6" fmla="*/ 800211 w 4292599"/>
                <a:gd name="connsiteY6" fmla="*/ 1512168 h 2273096"/>
                <a:gd name="connsiteX7" fmla="*/ 48884 w 4292599"/>
                <a:gd name="connsiteY7" fmla="*/ 2261022 h 2273096"/>
                <a:gd name="connsiteX8" fmla="*/ 44127 w 4292599"/>
                <a:gd name="connsiteY8" fmla="*/ 756084 h 2273096"/>
                <a:gd name="connsiteX0" fmla="*/ 44127 w 4292599"/>
                <a:gd name="connsiteY0" fmla="*/ 756084 h 2261022"/>
                <a:gd name="connsiteX1" fmla="*/ 800211 w 4292599"/>
                <a:gd name="connsiteY1" fmla="*/ 0 h 2261022"/>
                <a:gd name="connsiteX2" fmla="*/ 3536515 w 4292599"/>
                <a:gd name="connsiteY2" fmla="*/ 0 h 2261022"/>
                <a:gd name="connsiteX3" fmla="*/ 4292599 w 4292599"/>
                <a:gd name="connsiteY3" fmla="*/ 756084 h 2261022"/>
                <a:gd name="connsiteX4" fmla="*/ 4292599 w 4292599"/>
                <a:gd name="connsiteY4" fmla="*/ 756084 h 2261022"/>
                <a:gd name="connsiteX5" fmla="*/ 3536515 w 4292599"/>
                <a:gd name="connsiteY5" fmla="*/ 1512168 h 2261022"/>
                <a:gd name="connsiteX6" fmla="*/ 800211 w 4292599"/>
                <a:gd name="connsiteY6" fmla="*/ 1512168 h 2261022"/>
                <a:gd name="connsiteX7" fmla="*/ 48884 w 4292599"/>
                <a:gd name="connsiteY7" fmla="*/ 2261022 h 2261022"/>
                <a:gd name="connsiteX8" fmla="*/ 44127 w 4292599"/>
                <a:gd name="connsiteY8" fmla="*/ 756084 h 2261022"/>
                <a:gd name="connsiteX0" fmla="*/ 58844 w 4307316"/>
                <a:gd name="connsiteY0" fmla="*/ 756084 h 2261022"/>
                <a:gd name="connsiteX1" fmla="*/ 814928 w 4307316"/>
                <a:gd name="connsiteY1" fmla="*/ 0 h 2261022"/>
                <a:gd name="connsiteX2" fmla="*/ 3551232 w 4307316"/>
                <a:gd name="connsiteY2" fmla="*/ 0 h 2261022"/>
                <a:gd name="connsiteX3" fmla="*/ 4307316 w 4307316"/>
                <a:gd name="connsiteY3" fmla="*/ 756084 h 2261022"/>
                <a:gd name="connsiteX4" fmla="*/ 4307316 w 4307316"/>
                <a:gd name="connsiteY4" fmla="*/ 756084 h 2261022"/>
                <a:gd name="connsiteX5" fmla="*/ 3551232 w 4307316"/>
                <a:gd name="connsiteY5" fmla="*/ 1512168 h 2261022"/>
                <a:gd name="connsiteX6" fmla="*/ 814928 w 4307316"/>
                <a:gd name="connsiteY6" fmla="*/ 1512168 h 2261022"/>
                <a:gd name="connsiteX7" fmla="*/ 63601 w 4307316"/>
                <a:gd name="connsiteY7" fmla="*/ 2261022 h 2261022"/>
                <a:gd name="connsiteX8" fmla="*/ 58844 w 4307316"/>
                <a:gd name="connsiteY8" fmla="*/ 756084 h 2261022"/>
                <a:gd name="connsiteX0" fmla="*/ 23866 w 4272338"/>
                <a:gd name="connsiteY0" fmla="*/ 756084 h 2261022"/>
                <a:gd name="connsiteX1" fmla="*/ 779950 w 4272338"/>
                <a:gd name="connsiteY1" fmla="*/ 0 h 2261022"/>
                <a:gd name="connsiteX2" fmla="*/ 3516254 w 4272338"/>
                <a:gd name="connsiteY2" fmla="*/ 0 h 2261022"/>
                <a:gd name="connsiteX3" fmla="*/ 4272338 w 4272338"/>
                <a:gd name="connsiteY3" fmla="*/ 756084 h 2261022"/>
                <a:gd name="connsiteX4" fmla="*/ 4272338 w 4272338"/>
                <a:gd name="connsiteY4" fmla="*/ 756084 h 2261022"/>
                <a:gd name="connsiteX5" fmla="*/ 3516254 w 4272338"/>
                <a:gd name="connsiteY5" fmla="*/ 1512168 h 2261022"/>
                <a:gd name="connsiteX6" fmla="*/ 779950 w 4272338"/>
                <a:gd name="connsiteY6" fmla="*/ 1512168 h 2261022"/>
                <a:gd name="connsiteX7" fmla="*/ 28623 w 4272338"/>
                <a:gd name="connsiteY7" fmla="*/ 2261022 h 2261022"/>
                <a:gd name="connsiteX8" fmla="*/ 23866 w 4272338"/>
                <a:gd name="connsiteY8" fmla="*/ 756084 h 2261022"/>
                <a:gd name="connsiteX0" fmla="*/ 65222 w 4313694"/>
                <a:gd name="connsiteY0" fmla="*/ 756084 h 2397356"/>
                <a:gd name="connsiteX1" fmla="*/ 821306 w 4313694"/>
                <a:gd name="connsiteY1" fmla="*/ 0 h 2397356"/>
                <a:gd name="connsiteX2" fmla="*/ 3557610 w 4313694"/>
                <a:gd name="connsiteY2" fmla="*/ 0 h 2397356"/>
                <a:gd name="connsiteX3" fmla="*/ 4313694 w 4313694"/>
                <a:gd name="connsiteY3" fmla="*/ 756084 h 2397356"/>
                <a:gd name="connsiteX4" fmla="*/ 4313694 w 4313694"/>
                <a:gd name="connsiteY4" fmla="*/ 756084 h 2397356"/>
                <a:gd name="connsiteX5" fmla="*/ 3557610 w 4313694"/>
                <a:gd name="connsiteY5" fmla="*/ 1512168 h 2397356"/>
                <a:gd name="connsiteX6" fmla="*/ 821306 w 4313694"/>
                <a:gd name="connsiteY6" fmla="*/ 1512168 h 2397356"/>
                <a:gd name="connsiteX7" fmla="*/ 69978 w 4313694"/>
                <a:gd name="connsiteY7" fmla="*/ 2397356 h 2397356"/>
                <a:gd name="connsiteX8" fmla="*/ 65222 w 4313694"/>
                <a:gd name="connsiteY8" fmla="*/ 756084 h 2397356"/>
                <a:gd name="connsiteX0" fmla="*/ 76953 w 4325425"/>
                <a:gd name="connsiteY0" fmla="*/ 756084 h 2410587"/>
                <a:gd name="connsiteX1" fmla="*/ 833037 w 4325425"/>
                <a:gd name="connsiteY1" fmla="*/ 0 h 2410587"/>
                <a:gd name="connsiteX2" fmla="*/ 3569341 w 4325425"/>
                <a:gd name="connsiteY2" fmla="*/ 0 h 2410587"/>
                <a:gd name="connsiteX3" fmla="*/ 4325425 w 4325425"/>
                <a:gd name="connsiteY3" fmla="*/ 756084 h 2410587"/>
                <a:gd name="connsiteX4" fmla="*/ 4325425 w 4325425"/>
                <a:gd name="connsiteY4" fmla="*/ 756084 h 2410587"/>
                <a:gd name="connsiteX5" fmla="*/ 3569341 w 4325425"/>
                <a:gd name="connsiteY5" fmla="*/ 1512168 h 2410587"/>
                <a:gd name="connsiteX6" fmla="*/ 833037 w 4325425"/>
                <a:gd name="connsiteY6" fmla="*/ 1512168 h 2410587"/>
                <a:gd name="connsiteX7" fmla="*/ 55248 w 4325425"/>
                <a:gd name="connsiteY7" fmla="*/ 2410587 h 2410587"/>
                <a:gd name="connsiteX8" fmla="*/ 76953 w 4325425"/>
                <a:gd name="connsiteY8" fmla="*/ 756084 h 241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5425" h="2410587">
                  <a:moveTo>
                    <a:pt x="76953" y="756084"/>
                  </a:moveTo>
                  <a:cubicBezTo>
                    <a:pt x="206584" y="354320"/>
                    <a:pt x="415463" y="0"/>
                    <a:pt x="833037" y="0"/>
                  </a:cubicBezTo>
                  <a:lnTo>
                    <a:pt x="3569341" y="0"/>
                  </a:lnTo>
                  <a:cubicBezTo>
                    <a:pt x="3986915" y="0"/>
                    <a:pt x="4325425" y="338510"/>
                    <a:pt x="4325425" y="756084"/>
                  </a:cubicBezTo>
                  <a:lnTo>
                    <a:pt x="4325425" y="756084"/>
                  </a:lnTo>
                  <a:cubicBezTo>
                    <a:pt x="4325425" y="1173658"/>
                    <a:pt x="3986915" y="1512168"/>
                    <a:pt x="3569341" y="1512168"/>
                  </a:cubicBezTo>
                  <a:lnTo>
                    <a:pt x="833037" y="1512168"/>
                  </a:lnTo>
                  <a:cubicBezTo>
                    <a:pt x="290558" y="1484577"/>
                    <a:pt x="48258" y="2386972"/>
                    <a:pt x="55248" y="2410587"/>
                  </a:cubicBezTo>
                  <a:cubicBezTo>
                    <a:pt x="11033" y="2270940"/>
                    <a:pt x="-52678" y="1157848"/>
                    <a:pt x="76953" y="75608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2"/>
            <p:cNvSpPr/>
            <p:nvPr/>
          </p:nvSpPr>
          <p:spPr>
            <a:xfrm>
              <a:off x="6468224" y="3288669"/>
              <a:ext cx="2089624" cy="1145214"/>
            </a:xfrm>
            <a:custGeom>
              <a:avLst/>
              <a:gdLst>
                <a:gd name="connsiteX0" fmla="*/ 0 w 4248472"/>
                <a:gd name="connsiteY0" fmla="*/ 756084 h 1512168"/>
                <a:gd name="connsiteX1" fmla="*/ 756084 w 4248472"/>
                <a:gd name="connsiteY1" fmla="*/ 0 h 1512168"/>
                <a:gd name="connsiteX2" fmla="*/ 3492388 w 4248472"/>
                <a:gd name="connsiteY2" fmla="*/ 0 h 1512168"/>
                <a:gd name="connsiteX3" fmla="*/ 4248472 w 4248472"/>
                <a:gd name="connsiteY3" fmla="*/ 756084 h 1512168"/>
                <a:gd name="connsiteX4" fmla="*/ 4248472 w 4248472"/>
                <a:gd name="connsiteY4" fmla="*/ 756084 h 1512168"/>
                <a:gd name="connsiteX5" fmla="*/ 3492388 w 4248472"/>
                <a:gd name="connsiteY5" fmla="*/ 1512168 h 1512168"/>
                <a:gd name="connsiteX6" fmla="*/ 756084 w 4248472"/>
                <a:gd name="connsiteY6" fmla="*/ 1512168 h 1512168"/>
                <a:gd name="connsiteX7" fmla="*/ 0 w 4248472"/>
                <a:gd name="connsiteY7" fmla="*/ 756084 h 1512168"/>
                <a:gd name="connsiteX0" fmla="*/ 21174 w 4269646"/>
                <a:gd name="connsiteY0" fmla="*/ 756084 h 1512168"/>
                <a:gd name="connsiteX1" fmla="*/ 777258 w 4269646"/>
                <a:gd name="connsiteY1" fmla="*/ 0 h 1512168"/>
                <a:gd name="connsiteX2" fmla="*/ 3513562 w 4269646"/>
                <a:gd name="connsiteY2" fmla="*/ 0 h 1512168"/>
                <a:gd name="connsiteX3" fmla="*/ 4269646 w 4269646"/>
                <a:gd name="connsiteY3" fmla="*/ 756084 h 1512168"/>
                <a:gd name="connsiteX4" fmla="*/ 4269646 w 4269646"/>
                <a:gd name="connsiteY4" fmla="*/ 756084 h 1512168"/>
                <a:gd name="connsiteX5" fmla="*/ 3513562 w 4269646"/>
                <a:gd name="connsiteY5" fmla="*/ 1512168 h 1512168"/>
                <a:gd name="connsiteX6" fmla="*/ 777258 w 4269646"/>
                <a:gd name="connsiteY6" fmla="*/ 1512168 h 1512168"/>
                <a:gd name="connsiteX7" fmla="*/ 258688 w 4269646"/>
                <a:gd name="connsiteY7" fmla="*/ 1346622 h 1512168"/>
                <a:gd name="connsiteX8" fmla="*/ 21174 w 4269646"/>
                <a:gd name="connsiteY8" fmla="*/ 756084 h 1512168"/>
                <a:gd name="connsiteX0" fmla="*/ 91863 w 4340335"/>
                <a:gd name="connsiteY0" fmla="*/ 756084 h 2273096"/>
                <a:gd name="connsiteX1" fmla="*/ 847947 w 4340335"/>
                <a:gd name="connsiteY1" fmla="*/ 0 h 2273096"/>
                <a:gd name="connsiteX2" fmla="*/ 3584251 w 4340335"/>
                <a:gd name="connsiteY2" fmla="*/ 0 h 2273096"/>
                <a:gd name="connsiteX3" fmla="*/ 4340335 w 4340335"/>
                <a:gd name="connsiteY3" fmla="*/ 756084 h 2273096"/>
                <a:gd name="connsiteX4" fmla="*/ 4340335 w 4340335"/>
                <a:gd name="connsiteY4" fmla="*/ 756084 h 2273096"/>
                <a:gd name="connsiteX5" fmla="*/ 3584251 w 4340335"/>
                <a:gd name="connsiteY5" fmla="*/ 1512168 h 2273096"/>
                <a:gd name="connsiteX6" fmla="*/ 847947 w 4340335"/>
                <a:gd name="connsiteY6" fmla="*/ 1512168 h 2273096"/>
                <a:gd name="connsiteX7" fmla="*/ 96620 w 4340335"/>
                <a:gd name="connsiteY7" fmla="*/ 2261022 h 2273096"/>
                <a:gd name="connsiteX8" fmla="*/ 91863 w 4340335"/>
                <a:gd name="connsiteY8" fmla="*/ 756084 h 2273096"/>
                <a:gd name="connsiteX0" fmla="*/ 44127 w 4292599"/>
                <a:gd name="connsiteY0" fmla="*/ 756084 h 2273096"/>
                <a:gd name="connsiteX1" fmla="*/ 800211 w 4292599"/>
                <a:gd name="connsiteY1" fmla="*/ 0 h 2273096"/>
                <a:gd name="connsiteX2" fmla="*/ 3536515 w 4292599"/>
                <a:gd name="connsiteY2" fmla="*/ 0 h 2273096"/>
                <a:gd name="connsiteX3" fmla="*/ 4292599 w 4292599"/>
                <a:gd name="connsiteY3" fmla="*/ 756084 h 2273096"/>
                <a:gd name="connsiteX4" fmla="*/ 4292599 w 4292599"/>
                <a:gd name="connsiteY4" fmla="*/ 756084 h 2273096"/>
                <a:gd name="connsiteX5" fmla="*/ 3536515 w 4292599"/>
                <a:gd name="connsiteY5" fmla="*/ 1512168 h 2273096"/>
                <a:gd name="connsiteX6" fmla="*/ 800211 w 4292599"/>
                <a:gd name="connsiteY6" fmla="*/ 1512168 h 2273096"/>
                <a:gd name="connsiteX7" fmla="*/ 48884 w 4292599"/>
                <a:gd name="connsiteY7" fmla="*/ 2261022 h 2273096"/>
                <a:gd name="connsiteX8" fmla="*/ 44127 w 4292599"/>
                <a:gd name="connsiteY8" fmla="*/ 756084 h 2273096"/>
                <a:gd name="connsiteX0" fmla="*/ 44127 w 4292599"/>
                <a:gd name="connsiteY0" fmla="*/ 756084 h 2261022"/>
                <a:gd name="connsiteX1" fmla="*/ 800211 w 4292599"/>
                <a:gd name="connsiteY1" fmla="*/ 0 h 2261022"/>
                <a:gd name="connsiteX2" fmla="*/ 3536515 w 4292599"/>
                <a:gd name="connsiteY2" fmla="*/ 0 h 2261022"/>
                <a:gd name="connsiteX3" fmla="*/ 4292599 w 4292599"/>
                <a:gd name="connsiteY3" fmla="*/ 756084 h 2261022"/>
                <a:gd name="connsiteX4" fmla="*/ 4292599 w 4292599"/>
                <a:gd name="connsiteY4" fmla="*/ 756084 h 2261022"/>
                <a:gd name="connsiteX5" fmla="*/ 3536515 w 4292599"/>
                <a:gd name="connsiteY5" fmla="*/ 1512168 h 2261022"/>
                <a:gd name="connsiteX6" fmla="*/ 800211 w 4292599"/>
                <a:gd name="connsiteY6" fmla="*/ 1512168 h 2261022"/>
                <a:gd name="connsiteX7" fmla="*/ 48884 w 4292599"/>
                <a:gd name="connsiteY7" fmla="*/ 2261022 h 2261022"/>
                <a:gd name="connsiteX8" fmla="*/ 44127 w 4292599"/>
                <a:gd name="connsiteY8" fmla="*/ 756084 h 2261022"/>
                <a:gd name="connsiteX0" fmla="*/ 58844 w 4307316"/>
                <a:gd name="connsiteY0" fmla="*/ 756084 h 2261022"/>
                <a:gd name="connsiteX1" fmla="*/ 814928 w 4307316"/>
                <a:gd name="connsiteY1" fmla="*/ 0 h 2261022"/>
                <a:gd name="connsiteX2" fmla="*/ 3551232 w 4307316"/>
                <a:gd name="connsiteY2" fmla="*/ 0 h 2261022"/>
                <a:gd name="connsiteX3" fmla="*/ 4307316 w 4307316"/>
                <a:gd name="connsiteY3" fmla="*/ 756084 h 2261022"/>
                <a:gd name="connsiteX4" fmla="*/ 4307316 w 4307316"/>
                <a:gd name="connsiteY4" fmla="*/ 756084 h 2261022"/>
                <a:gd name="connsiteX5" fmla="*/ 3551232 w 4307316"/>
                <a:gd name="connsiteY5" fmla="*/ 1512168 h 2261022"/>
                <a:gd name="connsiteX6" fmla="*/ 814928 w 4307316"/>
                <a:gd name="connsiteY6" fmla="*/ 1512168 h 2261022"/>
                <a:gd name="connsiteX7" fmla="*/ 63601 w 4307316"/>
                <a:gd name="connsiteY7" fmla="*/ 2261022 h 2261022"/>
                <a:gd name="connsiteX8" fmla="*/ 58844 w 4307316"/>
                <a:gd name="connsiteY8" fmla="*/ 756084 h 2261022"/>
                <a:gd name="connsiteX0" fmla="*/ 23866 w 4272338"/>
                <a:gd name="connsiteY0" fmla="*/ 756084 h 2261022"/>
                <a:gd name="connsiteX1" fmla="*/ 779950 w 4272338"/>
                <a:gd name="connsiteY1" fmla="*/ 0 h 2261022"/>
                <a:gd name="connsiteX2" fmla="*/ 3516254 w 4272338"/>
                <a:gd name="connsiteY2" fmla="*/ 0 h 2261022"/>
                <a:gd name="connsiteX3" fmla="*/ 4272338 w 4272338"/>
                <a:gd name="connsiteY3" fmla="*/ 756084 h 2261022"/>
                <a:gd name="connsiteX4" fmla="*/ 4272338 w 4272338"/>
                <a:gd name="connsiteY4" fmla="*/ 756084 h 2261022"/>
                <a:gd name="connsiteX5" fmla="*/ 3516254 w 4272338"/>
                <a:gd name="connsiteY5" fmla="*/ 1512168 h 2261022"/>
                <a:gd name="connsiteX6" fmla="*/ 779950 w 4272338"/>
                <a:gd name="connsiteY6" fmla="*/ 1512168 h 2261022"/>
                <a:gd name="connsiteX7" fmla="*/ 28623 w 4272338"/>
                <a:gd name="connsiteY7" fmla="*/ 2261022 h 2261022"/>
                <a:gd name="connsiteX8" fmla="*/ 23866 w 4272338"/>
                <a:gd name="connsiteY8" fmla="*/ 756084 h 2261022"/>
                <a:gd name="connsiteX0" fmla="*/ 65222 w 4313694"/>
                <a:gd name="connsiteY0" fmla="*/ 756084 h 2397356"/>
                <a:gd name="connsiteX1" fmla="*/ 821306 w 4313694"/>
                <a:gd name="connsiteY1" fmla="*/ 0 h 2397356"/>
                <a:gd name="connsiteX2" fmla="*/ 3557610 w 4313694"/>
                <a:gd name="connsiteY2" fmla="*/ 0 h 2397356"/>
                <a:gd name="connsiteX3" fmla="*/ 4313694 w 4313694"/>
                <a:gd name="connsiteY3" fmla="*/ 756084 h 2397356"/>
                <a:gd name="connsiteX4" fmla="*/ 4313694 w 4313694"/>
                <a:gd name="connsiteY4" fmla="*/ 756084 h 2397356"/>
                <a:gd name="connsiteX5" fmla="*/ 3557610 w 4313694"/>
                <a:gd name="connsiteY5" fmla="*/ 1512168 h 2397356"/>
                <a:gd name="connsiteX6" fmla="*/ 821306 w 4313694"/>
                <a:gd name="connsiteY6" fmla="*/ 1512168 h 2397356"/>
                <a:gd name="connsiteX7" fmla="*/ 69978 w 4313694"/>
                <a:gd name="connsiteY7" fmla="*/ 2397356 h 2397356"/>
                <a:gd name="connsiteX8" fmla="*/ 65222 w 4313694"/>
                <a:gd name="connsiteY8" fmla="*/ 756084 h 2397356"/>
                <a:gd name="connsiteX0" fmla="*/ 92290 w 4340762"/>
                <a:gd name="connsiteY0" fmla="*/ 756084 h 2378945"/>
                <a:gd name="connsiteX1" fmla="*/ 848374 w 4340762"/>
                <a:gd name="connsiteY1" fmla="*/ 0 h 2378945"/>
                <a:gd name="connsiteX2" fmla="*/ 3584678 w 4340762"/>
                <a:gd name="connsiteY2" fmla="*/ 0 h 2378945"/>
                <a:gd name="connsiteX3" fmla="*/ 4340762 w 4340762"/>
                <a:gd name="connsiteY3" fmla="*/ 756084 h 2378945"/>
                <a:gd name="connsiteX4" fmla="*/ 4340762 w 4340762"/>
                <a:gd name="connsiteY4" fmla="*/ 756084 h 2378945"/>
                <a:gd name="connsiteX5" fmla="*/ 3584678 w 4340762"/>
                <a:gd name="connsiteY5" fmla="*/ 1512168 h 2378945"/>
                <a:gd name="connsiteX6" fmla="*/ 848374 w 4340762"/>
                <a:gd name="connsiteY6" fmla="*/ 1512168 h 2378945"/>
                <a:gd name="connsiteX7" fmla="*/ 41813 w 4340762"/>
                <a:gd name="connsiteY7" fmla="*/ 2378945 h 2378945"/>
                <a:gd name="connsiteX8" fmla="*/ 92290 w 4340762"/>
                <a:gd name="connsiteY8" fmla="*/ 756084 h 237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0762" h="2378945">
                  <a:moveTo>
                    <a:pt x="92290" y="756084"/>
                  </a:moveTo>
                  <a:cubicBezTo>
                    <a:pt x="226717" y="359593"/>
                    <a:pt x="430800" y="0"/>
                    <a:pt x="848374" y="0"/>
                  </a:cubicBezTo>
                  <a:lnTo>
                    <a:pt x="3584678" y="0"/>
                  </a:lnTo>
                  <a:cubicBezTo>
                    <a:pt x="4002252" y="0"/>
                    <a:pt x="4340762" y="338510"/>
                    <a:pt x="4340762" y="756084"/>
                  </a:cubicBezTo>
                  <a:lnTo>
                    <a:pt x="4340762" y="756084"/>
                  </a:lnTo>
                  <a:cubicBezTo>
                    <a:pt x="4340762" y="1173658"/>
                    <a:pt x="4002252" y="1512168"/>
                    <a:pt x="3584678" y="1512168"/>
                  </a:cubicBezTo>
                  <a:lnTo>
                    <a:pt x="848374" y="1512168"/>
                  </a:lnTo>
                  <a:cubicBezTo>
                    <a:pt x="305895" y="1484577"/>
                    <a:pt x="34823" y="2355330"/>
                    <a:pt x="41813" y="2378945"/>
                  </a:cubicBezTo>
                  <a:cubicBezTo>
                    <a:pt x="-2402" y="2239298"/>
                    <a:pt x="-42137" y="1152575"/>
                    <a:pt x="92290" y="75608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6" name="圆角矩形 2"/>
            <p:cNvSpPr/>
            <p:nvPr/>
          </p:nvSpPr>
          <p:spPr>
            <a:xfrm>
              <a:off x="6473507" y="2313139"/>
              <a:ext cx="2170459" cy="1300856"/>
            </a:xfrm>
            <a:custGeom>
              <a:avLst/>
              <a:gdLst>
                <a:gd name="connsiteX0" fmla="*/ 0 w 4248472"/>
                <a:gd name="connsiteY0" fmla="*/ 756084 h 1512168"/>
                <a:gd name="connsiteX1" fmla="*/ 756084 w 4248472"/>
                <a:gd name="connsiteY1" fmla="*/ 0 h 1512168"/>
                <a:gd name="connsiteX2" fmla="*/ 3492388 w 4248472"/>
                <a:gd name="connsiteY2" fmla="*/ 0 h 1512168"/>
                <a:gd name="connsiteX3" fmla="*/ 4248472 w 4248472"/>
                <a:gd name="connsiteY3" fmla="*/ 756084 h 1512168"/>
                <a:gd name="connsiteX4" fmla="*/ 4248472 w 4248472"/>
                <a:gd name="connsiteY4" fmla="*/ 756084 h 1512168"/>
                <a:gd name="connsiteX5" fmla="*/ 3492388 w 4248472"/>
                <a:gd name="connsiteY5" fmla="*/ 1512168 h 1512168"/>
                <a:gd name="connsiteX6" fmla="*/ 756084 w 4248472"/>
                <a:gd name="connsiteY6" fmla="*/ 1512168 h 1512168"/>
                <a:gd name="connsiteX7" fmla="*/ 0 w 4248472"/>
                <a:gd name="connsiteY7" fmla="*/ 756084 h 1512168"/>
                <a:gd name="connsiteX0" fmla="*/ 21174 w 4269646"/>
                <a:gd name="connsiteY0" fmla="*/ 756084 h 1512168"/>
                <a:gd name="connsiteX1" fmla="*/ 777258 w 4269646"/>
                <a:gd name="connsiteY1" fmla="*/ 0 h 1512168"/>
                <a:gd name="connsiteX2" fmla="*/ 3513562 w 4269646"/>
                <a:gd name="connsiteY2" fmla="*/ 0 h 1512168"/>
                <a:gd name="connsiteX3" fmla="*/ 4269646 w 4269646"/>
                <a:gd name="connsiteY3" fmla="*/ 756084 h 1512168"/>
                <a:gd name="connsiteX4" fmla="*/ 4269646 w 4269646"/>
                <a:gd name="connsiteY4" fmla="*/ 756084 h 1512168"/>
                <a:gd name="connsiteX5" fmla="*/ 3513562 w 4269646"/>
                <a:gd name="connsiteY5" fmla="*/ 1512168 h 1512168"/>
                <a:gd name="connsiteX6" fmla="*/ 777258 w 4269646"/>
                <a:gd name="connsiteY6" fmla="*/ 1512168 h 1512168"/>
                <a:gd name="connsiteX7" fmla="*/ 258688 w 4269646"/>
                <a:gd name="connsiteY7" fmla="*/ 1346622 h 1512168"/>
                <a:gd name="connsiteX8" fmla="*/ 21174 w 4269646"/>
                <a:gd name="connsiteY8" fmla="*/ 756084 h 1512168"/>
                <a:gd name="connsiteX0" fmla="*/ 91863 w 4340335"/>
                <a:gd name="connsiteY0" fmla="*/ 756084 h 2273096"/>
                <a:gd name="connsiteX1" fmla="*/ 847947 w 4340335"/>
                <a:gd name="connsiteY1" fmla="*/ 0 h 2273096"/>
                <a:gd name="connsiteX2" fmla="*/ 3584251 w 4340335"/>
                <a:gd name="connsiteY2" fmla="*/ 0 h 2273096"/>
                <a:gd name="connsiteX3" fmla="*/ 4340335 w 4340335"/>
                <a:gd name="connsiteY3" fmla="*/ 756084 h 2273096"/>
                <a:gd name="connsiteX4" fmla="*/ 4340335 w 4340335"/>
                <a:gd name="connsiteY4" fmla="*/ 756084 h 2273096"/>
                <a:gd name="connsiteX5" fmla="*/ 3584251 w 4340335"/>
                <a:gd name="connsiteY5" fmla="*/ 1512168 h 2273096"/>
                <a:gd name="connsiteX6" fmla="*/ 847947 w 4340335"/>
                <a:gd name="connsiteY6" fmla="*/ 1512168 h 2273096"/>
                <a:gd name="connsiteX7" fmla="*/ 96620 w 4340335"/>
                <a:gd name="connsiteY7" fmla="*/ 2261022 h 2273096"/>
                <a:gd name="connsiteX8" fmla="*/ 91863 w 4340335"/>
                <a:gd name="connsiteY8" fmla="*/ 756084 h 2273096"/>
                <a:gd name="connsiteX0" fmla="*/ 44127 w 4292599"/>
                <a:gd name="connsiteY0" fmla="*/ 756084 h 2273096"/>
                <a:gd name="connsiteX1" fmla="*/ 800211 w 4292599"/>
                <a:gd name="connsiteY1" fmla="*/ 0 h 2273096"/>
                <a:gd name="connsiteX2" fmla="*/ 3536515 w 4292599"/>
                <a:gd name="connsiteY2" fmla="*/ 0 h 2273096"/>
                <a:gd name="connsiteX3" fmla="*/ 4292599 w 4292599"/>
                <a:gd name="connsiteY3" fmla="*/ 756084 h 2273096"/>
                <a:gd name="connsiteX4" fmla="*/ 4292599 w 4292599"/>
                <a:gd name="connsiteY4" fmla="*/ 756084 h 2273096"/>
                <a:gd name="connsiteX5" fmla="*/ 3536515 w 4292599"/>
                <a:gd name="connsiteY5" fmla="*/ 1512168 h 2273096"/>
                <a:gd name="connsiteX6" fmla="*/ 800211 w 4292599"/>
                <a:gd name="connsiteY6" fmla="*/ 1512168 h 2273096"/>
                <a:gd name="connsiteX7" fmla="*/ 48884 w 4292599"/>
                <a:gd name="connsiteY7" fmla="*/ 2261022 h 2273096"/>
                <a:gd name="connsiteX8" fmla="*/ 44127 w 4292599"/>
                <a:gd name="connsiteY8" fmla="*/ 756084 h 2273096"/>
                <a:gd name="connsiteX0" fmla="*/ 44127 w 4292599"/>
                <a:gd name="connsiteY0" fmla="*/ 756084 h 2261022"/>
                <a:gd name="connsiteX1" fmla="*/ 800211 w 4292599"/>
                <a:gd name="connsiteY1" fmla="*/ 0 h 2261022"/>
                <a:gd name="connsiteX2" fmla="*/ 3536515 w 4292599"/>
                <a:gd name="connsiteY2" fmla="*/ 0 h 2261022"/>
                <a:gd name="connsiteX3" fmla="*/ 4292599 w 4292599"/>
                <a:gd name="connsiteY3" fmla="*/ 756084 h 2261022"/>
                <a:gd name="connsiteX4" fmla="*/ 4292599 w 4292599"/>
                <a:gd name="connsiteY4" fmla="*/ 756084 h 2261022"/>
                <a:gd name="connsiteX5" fmla="*/ 3536515 w 4292599"/>
                <a:gd name="connsiteY5" fmla="*/ 1512168 h 2261022"/>
                <a:gd name="connsiteX6" fmla="*/ 800211 w 4292599"/>
                <a:gd name="connsiteY6" fmla="*/ 1512168 h 2261022"/>
                <a:gd name="connsiteX7" fmla="*/ 48884 w 4292599"/>
                <a:gd name="connsiteY7" fmla="*/ 2261022 h 2261022"/>
                <a:gd name="connsiteX8" fmla="*/ 44127 w 4292599"/>
                <a:gd name="connsiteY8" fmla="*/ 756084 h 2261022"/>
                <a:gd name="connsiteX0" fmla="*/ 58844 w 4307316"/>
                <a:gd name="connsiteY0" fmla="*/ 756084 h 2261022"/>
                <a:gd name="connsiteX1" fmla="*/ 814928 w 4307316"/>
                <a:gd name="connsiteY1" fmla="*/ 0 h 2261022"/>
                <a:gd name="connsiteX2" fmla="*/ 3551232 w 4307316"/>
                <a:gd name="connsiteY2" fmla="*/ 0 h 2261022"/>
                <a:gd name="connsiteX3" fmla="*/ 4307316 w 4307316"/>
                <a:gd name="connsiteY3" fmla="*/ 756084 h 2261022"/>
                <a:gd name="connsiteX4" fmla="*/ 4307316 w 4307316"/>
                <a:gd name="connsiteY4" fmla="*/ 756084 h 2261022"/>
                <a:gd name="connsiteX5" fmla="*/ 3551232 w 4307316"/>
                <a:gd name="connsiteY5" fmla="*/ 1512168 h 2261022"/>
                <a:gd name="connsiteX6" fmla="*/ 814928 w 4307316"/>
                <a:gd name="connsiteY6" fmla="*/ 1512168 h 2261022"/>
                <a:gd name="connsiteX7" fmla="*/ 63601 w 4307316"/>
                <a:gd name="connsiteY7" fmla="*/ 2261022 h 2261022"/>
                <a:gd name="connsiteX8" fmla="*/ 58844 w 4307316"/>
                <a:gd name="connsiteY8" fmla="*/ 756084 h 2261022"/>
                <a:gd name="connsiteX0" fmla="*/ 23866 w 4272338"/>
                <a:gd name="connsiteY0" fmla="*/ 756084 h 2261022"/>
                <a:gd name="connsiteX1" fmla="*/ 779950 w 4272338"/>
                <a:gd name="connsiteY1" fmla="*/ 0 h 2261022"/>
                <a:gd name="connsiteX2" fmla="*/ 3516254 w 4272338"/>
                <a:gd name="connsiteY2" fmla="*/ 0 h 2261022"/>
                <a:gd name="connsiteX3" fmla="*/ 4272338 w 4272338"/>
                <a:gd name="connsiteY3" fmla="*/ 756084 h 2261022"/>
                <a:gd name="connsiteX4" fmla="*/ 4272338 w 4272338"/>
                <a:gd name="connsiteY4" fmla="*/ 756084 h 2261022"/>
                <a:gd name="connsiteX5" fmla="*/ 3516254 w 4272338"/>
                <a:gd name="connsiteY5" fmla="*/ 1512168 h 2261022"/>
                <a:gd name="connsiteX6" fmla="*/ 779950 w 4272338"/>
                <a:gd name="connsiteY6" fmla="*/ 1512168 h 2261022"/>
                <a:gd name="connsiteX7" fmla="*/ 28623 w 4272338"/>
                <a:gd name="connsiteY7" fmla="*/ 2261022 h 2261022"/>
                <a:gd name="connsiteX8" fmla="*/ 23866 w 4272338"/>
                <a:gd name="connsiteY8" fmla="*/ 756084 h 2261022"/>
                <a:gd name="connsiteX0" fmla="*/ 65222 w 4313694"/>
                <a:gd name="connsiteY0" fmla="*/ 756084 h 2397356"/>
                <a:gd name="connsiteX1" fmla="*/ 821306 w 4313694"/>
                <a:gd name="connsiteY1" fmla="*/ 0 h 2397356"/>
                <a:gd name="connsiteX2" fmla="*/ 3557610 w 4313694"/>
                <a:gd name="connsiteY2" fmla="*/ 0 h 2397356"/>
                <a:gd name="connsiteX3" fmla="*/ 4313694 w 4313694"/>
                <a:gd name="connsiteY3" fmla="*/ 756084 h 2397356"/>
                <a:gd name="connsiteX4" fmla="*/ 4313694 w 4313694"/>
                <a:gd name="connsiteY4" fmla="*/ 756084 h 2397356"/>
                <a:gd name="connsiteX5" fmla="*/ 3557610 w 4313694"/>
                <a:gd name="connsiteY5" fmla="*/ 1512168 h 2397356"/>
                <a:gd name="connsiteX6" fmla="*/ 821306 w 4313694"/>
                <a:gd name="connsiteY6" fmla="*/ 1512168 h 2397356"/>
                <a:gd name="connsiteX7" fmla="*/ 69978 w 4313694"/>
                <a:gd name="connsiteY7" fmla="*/ 2397356 h 2397356"/>
                <a:gd name="connsiteX8" fmla="*/ 65222 w 4313694"/>
                <a:gd name="connsiteY8" fmla="*/ 756084 h 2397356"/>
                <a:gd name="connsiteX0" fmla="*/ 81568 w 4330040"/>
                <a:gd name="connsiteY0" fmla="*/ 756084 h 2373557"/>
                <a:gd name="connsiteX1" fmla="*/ 837652 w 4330040"/>
                <a:gd name="connsiteY1" fmla="*/ 0 h 2373557"/>
                <a:gd name="connsiteX2" fmla="*/ 3573956 w 4330040"/>
                <a:gd name="connsiteY2" fmla="*/ 0 h 2373557"/>
                <a:gd name="connsiteX3" fmla="*/ 4330040 w 4330040"/>
                <a:gd name="connsiteY3" fmla="*/ 756084 h 2373557"/>
                <a:gd name="connsiteX4" fmla="*/ 4330040 w 4330040"/>
                <a:gd name="connsiteY4" fmla="*/ 756084 h 2373557"/>
                <a:gd name="connsiteX5" fmla="*/ 3573956 w 4330040"/>
                <a:gd name="connsiteY5" fmla="*/ 1512168 h 2373557"/>
                <a:gd name="connsiteX6" fmla="*/ 837652 w 4330040"/>
                <a:gd name="connsiteY6" fmla="*/ 1512168 h 2373557"/>
                <a:gd name="connsiteX7" fmla="*/ 50625 w 4330040"/>
                <a:gd name="connsiteY7" fmla="*/ 2373557 h 2373557"/>
                <a:gd name="connsiteX8" fmla="*/ 81568 w 4330040"/>
                <a:gd name="connsiteY8" fmla="*/ 756084 h 237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040" h="2373557">
                  <a:moveTo>
                    <a:pt x="81568" y="756084"/>
                  </a:moveTo>
                  <a:cubicBezTo>
                    <a:pt x="212739" y="360491"/>
                    <a:pt x="420078" y="0"/>
                    <a:pt x="837652" y="0"/>
                  </a:cubicBezTo>
                  <a:lnTo>
                    <a:pt x="3573956" y="0"/>
                  </a:lnTo>
                  <a:cubicBezTo>
                    <a:pt x="3991530" y="0"/>
                    <a:pt x="4330040" y="338510"/>
                    <a:pt x="4330040" y="756084"/>
                  </a:cubicBezTo>
                  <a:lnTo>
                    <a:pt x="4330040" y="756084"/>
                  </a:lnTo>
                  <a:cubicBezTo>
                    <a:pt x="4330040" y="1173658"/>
                    <a:pt x="3991530" y="1512168"/>
                    <a:pt x="3573956" y="1512168"/>
                  </a:cubicBezTo>
                  <a:lnTo>
                    <a:pt x="837652" y="1512168"/>
                  </a:lnTo>
                  <a:cubicBezTo>
                    <a:pt x="295173" y="1484577"/>
                    <a:pt x="43635" y="2349942"/>
                    <a:pt x="50625" y="2373557"/>
                  </a:cubicBezTo>
                  <a:cubicBezTo>
                    <a:pt x="6410" y="2233910"/>
                    <a:pt x="-49603" y="1151677"/>
                    <a:pt x="81568" y="75608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72265" y="2429872"/>
              <a:ext cx="742608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276" b="1" kern="0" dirty="0" smtClean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04</a:t>
              </a:r>
              <a:endParaRPr lang="zh-CN" altLang="en-US" sz="2276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29124" y="3121118"/>
              <a:ext cx="785818" cy="49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991" b="1" kern="0" dirty="0" smtClean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03</a:t>
              </a:r>
              <a:endParaRPr lang="zh-CN" altLang="en-US" sz="2276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2"/>
            <p:cNvSpPr/>
            <p:nvPr/>
          </p:nvSpPr>
          <p:spPr>
            <a:xfrm flipH="1">
              <a:off x="4450189" y="2061341"/>
              <a:ext cx="2044129" cy="1188217"/>
            </a:xfrm>
            <a:custGeom>
              <a:avLst/>
              <a:gdLst>
                <a:gd name="connsiteX0" fmla="*/ 0 w 4248472"/>
                <a:gd name="connsiteY0" fmla="*/ 756084 h 1512168"/>
                <a:gd name="connsiteX1" fmla="*/ 756084 w 4248472"/>
                <a:gd name="connsiteY1" fmla="*/ 0 h 1512168"/>
                <a:gd name="connsiteX2" fmla="*/ 3492388 w 4248472"/>
                <a:gd name="connsiteY2" fmla="*/ 0 h 1512168"/>
                <a:gd name="connsiteX3" fmla="*/ 4248472 w 4248472"/>
                <a:gd name="connsiteY3" fmla="*/ 756084 h 1512168"/>
                <a:gd name="connsiteX4" fmla="*/ 4248472 w 4248472"/>
                <a:gd name="connsiteY4" fmla="*/ 756084 h 1512168"/>
                <a:gd name="connsiteX5" fmla="*/ 3492388 w 4248472"/>
                <a:gd name="connsiteY5" fmla="*/ 1512168 h 1512168"/>
                <a:gd name="connsiteX6" fmla="*/ 756084 w 4248472"/>
                <a:gd name="connsiteY6" fmla="*/ 1512168 h 1512168"/>
                <a:gd name="connsiteX7" fmla="*/ 0 w 4248472"/>
                <a:gd name="connsiteY7" fmla="*/ 756084 h 1512168"/>
                <a:gd name="connsiteX0" fmla="*/ 21174 w 4269646"/>
                <a:gd name="connsiteY0" fmla="*/ 756084 h 1512168"/>
                <a:gd name="connsiteX1" fmla="*/ 777258 w 4269646"/>
                <a:gd name="connsiteY1" fmla="*/ 0 h 1512168"/>
                <a:gd name="connsiteX2" fmla="*/ 3513562 w 4269646"/>
                <a:gd name="connsiteY2" fmla="*/ 0 h 1512168"/>
                <a:gd name="connsiteX3" fmla="*/ 4269646 w 4269646"/>
                <a:gd name="connsiteY3" fmla="*/ 756084 h 1512168"/>
                <a:gd name="connsiteX4" fmla="*/ 4269646 w 4269646"/>
                <a:gd name="connsiteY4" fmla="*/ 756084 h 1512168"/>
                <a:gd name="connsiteX5" fmla="*/ 3513562 w 4269646"/>
                <a:gd name="connsiteY5" fmla="*/ 1512168 h 1512168"/>
                <a:gd name="connsiteX6" fmla="*/ 777258 w 4269646"/>
                <a:gd name="connsiteY6" fmla="*/ 1512168 h 1512168"/>
                <a:gd name="connsiteX7" fmla="*/ 258688 w 4269646"/>
                <a:gd name="connsiteY7" fmla="*/ 1346622 h 1512168"/>
                <a:gd name="connsiteX8" fmla="*/ 21174 w 4269646"/>
                <a:gd name="connsiteY8" fmla="*/ 756084 h 1512168"/>
                <a:gd name="connsiteX0" fmla="*/ 91863 w 4340335"/>
                <a:gd name="connsiteY0" fmla="*/ 756084 h 2273096"/>
                <a:gd name="connsiteX1" fmla="*/ 847947 w 4340335"/>
                <a:gd name="connsiteY1" fmla="*/ 0 h 2273096"/>
                <a:gd name="connsiteX2" fmla="*/ 3584251 w 4340335"/>
                <a:gd name="connsiteY2" fmla="*/ 0 h 2273096"/>
                <a:gd name="connsiteX3" fmla="*/ 4340335 w 4340335"/>
                <a:gd name="connsiteY3" fmla="*/ 756084 h 2273096"/>
                <a:gd name="connsiteX4" fmla="*/ 4340335 w 4340335"/>
                <a:gd name="connsiteY4" fmla="*/ 756084 h 2273096"/>
                <a:gd name="connsiteX5" fmla="*/ 3584251 w 4340335"/>
                <a:gd name="connsiteY5" fmla="*/ 1512168 h 2273096"/>
                <a:gd name="connsiteX6" fmla="*/ 847947 w 4340335"/>
                <a:gd name="connsiteY6" fmla="*/ 1512168 h 2273096"/>
                <a:gd name="connsiteX7" fmla="*/ 96620 w 4340335"/>
                <a:gd name="connsiteY7" fmla="*/ 2261022 h 2273096"/>
                <a:gd name="connsiteX8" fmla="*/ 91863 w 4340335"/>
                <a:gd name="connsiteY8" fmla="*/ 756084 h 2273096"/>
                <a:gd name="connsiteX0" fmla="*/ 44127 w 4292599"/>
                <a:gd name="connsiteY0" fmla="*/ 756084 h 2273096"/>
                <a:gd name="connsiteX1" fmla="*/ 800211 w 4292599"/>
                <a:gd name="connsiteY1" fmla="*/ 0 h 2273096"/>
                <a:gd name="connsiteX2" fmla="*/ 3536515 w 4292599"/>
                <a:gd name="connsiteY2" fmla="*/ 0 h 2273096"/>
                <a:gd name="connsiteX3" fmla="*/ 4292599 w 4292599"/>
                <a:gd name="connsiteY3" fmla="*/ 756084 h 2273096"/>
                <a:gd name="connsiteX4" fmla="*/ 4292599 w 4292599"/>
                <a:gd name="connsiteY4" fmla="*/ 756084 h 2273096"/>
                <a:gd name="connsiteX5" fmla="*/ 3536515 w 4292599"/>
                <a:gd name="connsiteY5" fmla="*/ 1512168 h 2273096"/>
                <a:gd name="connsiteX6" fmla="*/ 800211 w 4292599"/>
                <a:gd name="connsiteY6" fmla="*/ 1512168 h 2273096"/>
                <a:gd name="connsiteX7" fmla="*/ 48884 w 4292599"/>
                <a:gd name="connsiteY7" fmla="*/ 2261022 h 2273096"/>
                <a:gd name="connsiteX8" fmla="*/ 44127 w 4292599"/>
                <a:gd name="connsiteY8" fmla="*/ 756084 h 2273096"/>
                <a:gd name="connsiteX0" fmla="*/ 44127 w 4292599"/>
                <a:gd name="connsiteY0" fmla="*/ 756084 h 2261022"/>
                <a:gd name="connsiteX1" fmla="*/ 800211 w 4292599"/>
                <a:gd name="connsiteY1" fmla="*/ 0 h 2261022"/>
                <a:gd name="connsiteX2" fmla="*/ 3536515 w 4292599"/>
                <a:gd name="connsiteY2" fmla="*/ 0 h 2261022"/>
                <a:gd name="connsiteX3" fmla="*/ 4292599 w 4292599"/>
                <a:gd name="connsiteY3" fmla="*/ 756084 h 2261022"/>
                <a:gd name="connsiteX4" fmla="*/ 4292599 w 4292599"/>
                <a:gd name="connsiteY4" fmla="*/ 756084 h 2261022"/>
                <a:gd name="connsiteX5" fmla="*/ 3536515 w 4292599"/>
                <a:gd name="connsiteY5" fmla="*/ 1512168 h 2261022"/>
                <a:gd name="connsiteX6" fmla="*/ 800211 w 4292599"/>
                <a:gd name="connsiteY6" fmla="*/ 1512168 h 2261022"/>
                <a:gd name="connsiteX7" fmla="*/ 48884 w 4292599"/>
                <a:gd name="connsiteY7" fmla="*/ 2261022 h 2261022"/>
                <a:gd name="connsiteX8" fmla="*/ 44127 w 4292599"/>
                <a:gd name="connsiteY8" fmla="*/ 756084 h 2261022"/>
                <a:gd name="connsiteX0" fmla="*/ 58844 w 4307316"/>
                <a:gd name="connsiteY0" fmla="*/ 756084 h 2261022"/>
                <a:gd name="connsiteX1" fmla="*/ 814928 w 4307316"/>
                <a:gd name="connsiteY1" fmla="*/ 0 h 2261022"/>
                <a:gd name="connsiteX2" fmla="*/ 3551232 w 4307316"/>
                <a:gd name="connsiteY2" fmla="*/ 0 h 2261022"/>
                <a:gd name="connsiteX3" fmla="*/ 4307316 w 4307316"/>
                <a:gd name="connsiteY3" fmla="*/ 756084 h 2261022"/>
                <a:gd name="connsiteX4" fmla="*/ 4307316 w 4307316"/>
                <a:gd name="connsiteY4" fmla="*/ 756084 h 2261022"/>
                <a:gd name="connsiteX5" fmla="*/ 3551232 w 4307316"/>
                <a:gd name="connsiteY5" fmla="*/ 1512168 h 2261022"/>
                <a:gd name="connsiteX6" fmla="*/ 814928 w 4307316"/>
                <a:gd name="connsiteY6" fmla="*/ 1512168 h 2261022"/>
                <a:gd name="connsiteX7" fmla="*/ 63601 w 4307316"/>
                <a:gd name="connsiteY7" fmla="*/ 2261022 h 2261022"/>
                <a:gd name="connsiteX8" fmla="*/ 58844 w 4307316"/>
                <a:gd name="connsiteY8" fmla="*/ 756084 h 2261022"/>
                <a:gd name="connsiteX0" fmla="*/ 23866 w 4272338"/>
                <a:gd name="connsiteY0" fmla="*/ 756084 h 2261022"/>
                <a:gd name="connsiteX1" fmla="*/ 779950 w 4272338"/>
                <a:gd name="connsiteY1" fmla="*/ 0 h 2261022"/>
                <a:gd name="connsiteX2" fmla="*/ 3516254 w 4272338"/>
                <a:gd name="connsiteY2" fmla="*/ 0 h 2261022"/>
                <a:gd name="connsiteX3" fmla="*/ 4272338 w 4272338"/>
                <a:gd name="connsiteY3" fmla="*/ 756084 h 2261022"/>
                <a:gd name="connsiteX4" fmla="*/ 4272338 w 4272338"/>
                <a:gd name="connsiteY4" fmla="*/ 756084 h 2261022"/>
                <a:gd name="connsiteX5" fmla="*/ 3516254 w 4272338"/>
                <a:gd name="connsiteY5" fmla="*/ 1512168 h 2261022"/>
                <a:gd name="connsiteX6" fmla="*/ 779950 w 4272338"/>
                <a:gd name="connsiteY6" fmla="*/ 1512168 h 2261022"/>
                <a:gd name="connsiteX7" fmla="*/ 28623 w 4272338"/>
                <a:gd name="connsiteY7" fmla="*/ 2261022 h 2261022"/>
                <a:gd name="connsiteX8" fmla="*/ 23866 w 4272338"/>
                <a:gd name="connsiteY8" fmla="*/ 756084 h 2261022"/>
                <a:gd name="connsiteX0" fmla="*/ 65222 w 4313694"/>
                <a:gd name="connsiteY0" fmla="*/ 756084 h 2397356"/>
                <a:gd name="connsiteX1" fmla="*/ 821306 w 4313694"/>
                <a:gd name="connsiteY1" fmla="*/ 0 h 2397356"/>
                <a:gd name="connsiteX2" fmla="*/ 3557610 w 4313694"/>
                <a:gd name="connsiteY2" fmla="*/ 0 h 2397356"/>
                <a:gd name="connsiteX3" fmla="*/ 4313694 w 4313694"/>
                <a:gd name="connsiteY3" fmla="*/ 756084 h 2397356"/>
                <a:gd name="connsiteX4" fmla="*/ 4313694 w 4313694"/>
                <a:gd name="connsiteY4" fmla="*/ 756084 h 2397356"/>
                <a:gd name="connsiteX5" fmla="*/ 3557610 w 4313694"/>
                <a:gd name="connsiteY5" fmla="*/ 1512168 h 2397356"/>
                <a:gd name="connsiteX6" fmla="*/ 821306 w 4313694"/>
                <a:gd name="connsiteY6" fmla="*/ 1512168 h 2397356"/>
                <a:gd name="connsiteX7" fmla="*/ 69978 w 4313694"/>
                <a:gd name="connsiteY7" fmla="*/ 2397356 h 2397356"/>
                <a:gd name="connsiteX8" fmla="*/ 65222 w 4313694"/>
                <a:gd name="connsiteY8" fmla="*/ 756084 h 2397356"/>
                <a:gd name="connsiteX0" fmla="*/ 76953 w 4325425"/>
                <a:gd name="connsiteY0" fmla="*/ 756084 h 2410587"/>
                <a:gd name="connsiteX1" fmla="*/ 833037 w 4325425"/>
                <a:gd name="connsiteY1" fmla="*/ 0 h 2410587"/>
                <a:gd name="connsiteX2" fmla="*/ 3569341 w 4325425"/>
                <a:gd name="connsiteY2" fmla="*/ 0 h 2410587"/>
                <a:gd name="connsiteX3" fmla="*/ 4325425 w 4325425"/>
                <a:gd name="connsiteY3" fmla="*/ 756084 h 2410587"/>
                <a:gd name="connsiteX4" fmla="*/ 4325425 w 4325425"/>
                <a:gd name="connsiteY4" fmla="*/ 756084 h 2410587"/>
                <a:gd name="connsiteX5" fmla="*/ 3569341 w 4325425"/>
                <a:gd name="connsiteY5" fmla="*/ 1512168 h 2410587"/>
                <a:gd name="connsiteX6" fmla="*/ 833037 w 4325425"/>
                <a:gd name="connsiteY6" fmla="*/ 1512168 h 2410587"/>
                <a:gd name="connsiteX7" fmla="*/ 55248 w 4325425"/>
                <a:gd name="connsiteY7" fmla="*/ 2410587 h 2410587"/>
                <a:gd name="connsiteX8" fmla="*/ 76953 w 4325425"/>
                <a:gd name="connsiteY8" fmla="*/ 756084 h 241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5425" h="2410587">
                  <a:moveTo>
                    <a:pt x="76953" y="756084"/>
                  </a:moveTo>
                  <a:cubicBezTo>
                    <a:pt x="206584" y="354320"/>
                    <a:pt x="415463" y="0"/>
                    <a:pt x="833037" y="0"/>
                  </a:cubicBezTo>
                  <a:lnTo>
                    <a:pt x="3569341" y="0"/>
                  </a:lnTo>
                  <a:cubicBezTo>
                    <a:pt x="3986915" y="0"/>
                    <a:pt x="4325425" y="338510"/>
                    <a:pt x="4325425" y="756084"/>
                  </a:cubicBezTo>
                  <a:lnTo>
                    <a:pt x="4325425" y="756084"/>
                  </a:lnTo>
                  <a:cubicBezTo>
                    <a:pt x="4325425" y="1173658"/>
                    <a:pt x="3986915" y="1512168"/>
                    <a:pt x="3569341" y="1512168"/>
                  </a:cubicBezTo>
                  <a:lnTo>
                    <a:pt x="833037" y="1512168"/>
                  </a:lnTo>
                  <a:cubicBezTo>
                    <a:pt x="290558" y="1484577"/>
                    <a:pt x="48258" y="2386972"/>
                    <a:pt x="55248" y="2410587"/>
                  </a:cubicBezTo>
                  <a:cubicBezTo>
                    <a:pt x="11033" y="2270940"/>
                    <a:pt x="-52678" y="1157848"/>
                    <a:pt x="76953" y="7560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6" y="2071684"/>
              <a:ext cx="151998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定义三个整型变量</a:t>
              </a:r>
              <a:r>
                <a:rPr lang="en-US" altLang="zh-CN" kern="0" dirty="0" err="1" smtClean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x,y,max</a:t>
              </a:r>
              <a:endParaRPr lang="en-US" altLang="zh-CN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29124" y="2192424"/>
              <a:ext cx="785818" cy="49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991" b="1" kern="0" dirty="0" smtClean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01</a:t>
              </a:r>
              <a:endParaRPr lang="zh-CN" altLang="en-US" sz="2276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04870" y="1586809"/>
              <a:ext cx="632970" cy="50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276" b="1" kern="0" dirty="0" smtClean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02</a:t>
              </a:r>
              <a:endParaRPr lang="zh-CN" altLang="en-US" sz="2276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77153" y="3363838"/>
              <a:ext cx="632970" cy="49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991" b="1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rPr>
                <a:t>05</a:t>
              </a:r>
              <a:endParaRPr lang="zh-CN" altLang="en-US" sz="2276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TextBox 45"/>
            <p:cNvSpPr txBox="1"/>
            <p:nvPr/>
          </p:nvSpPr>
          <p:spPr>
            <a:xfrm>
              <a:off x="4786314" y="3071816"/>
              <a:ext cx="180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ea typeface="楷体_GB2312" pitchFamily="49" charset="-122"/>
                </a:rPr>
                <a:t>将第一个数赋给</a:t>
              </a:r>
              <a:r>
                <a:rPr lang="en-US" altLang="zh-CN" sz="1600" dirty="0" smtClean="0">
                  <a:solidFill>
                    <a:schemeClr val="bg1"/>
                  </a:solidFill>
                  <a:ea typeface="楷体_GB2312" pitchFamily="49" charset="-122"/>
                </a:rPr>
                <a:t>max</a:t>
              </a:r>
              <a:endParaRPr lang="en-US" altLang="zh-CN" sz="1600" kern="0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5" name="TextBox 45"/>
            <p:cNvSpPr txBox="1"/>
            <p:nvPr/>
          </p:nvSpPr>
          <p:spPr>
            <a:xfrm>
              <a:off x="7000892" y="2285998"/>
              <a:ext cx="14485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ea typeface="楷体_GB2312" pitchFamily="49" charset="-122"/>
                </a:rPr>
                <a:t>用前一个数的最大者与第二个数比，得出新的最大者</a:t>
              </a:r>
              <a:endParaRPr lang="en-US" altLang="zh-CN" sz="1400" kern="0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TextBox 45"/>
            <p:cNvSpPr txBox="1"/>
            <p:nvPr/>
          </p:nvSpPr>
          <p:spPr>
            <a:xfrm>
              <a:off x="7000699" y="1676774"/>
              <a:ext cx="144854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dirty="0" smtClean="0">
                  <a:solidFill>
                    <a:schemeClr val="bg1"/>
                  </a:solidFill>
                  <a:ea typeface="楷体_GB2312" pitchFamily="49" charset="-122"/>
                </a:rPr>
                <a:t>给</a:t>
              </a:r>
              <a:r>
                <a:rPr lang="en-US" altLang="zh-CN" dirty="0" err="1" smtClean="0">
                  <a:solidFill>
                    <a:schemeClr val="bg1"/>
                  </a:solidFill>
                  <a:ea typeface="楷体_GB2312" pitchFamily="49" charset="-122"/>
                </a:rPr>
                <a:t>x,y</a:t>
              </a:r>
              <a:r>
                <a:rPr lang="zh-CN" altLang="en-US" dirty="0" smtClean="0">
                  <a:solidFill>
                    <a:schemeClr val="bg1"/>
                  </a:solidFill>
                  <a:ea typeface="楷体_GB2312" pitchFamily="49" charset="-122"/>
                </a:rPr>
                <a:t>赋值；</a:t>
              </a:r>
              <a:endParaRPr lang="en-US" altLang="zh-CN" kern="0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52" name="TextBox 45"/>
            <p:cNvSpPr txBox="1"/>
            <p:nvPr/>
          </p:nvSpPr>
          <p:spPr>
            <a:xfrm>
              <a:off x="7009201" y="3363838"/>
              <a:ext cx="144854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dirty="0" smtClean="0">
                  <a:solidFill>
                    <a:schemeClr val="bg1"/>
                  </a:solidFill>
                  <a:ea typeface="楷体_GB2312" pitchFamily="49" charset="-122"/>
                </a:rPr>
                <a:t>输出最大者</a:t>
              </a:r>
              <a:endParaRPr lang="en-US" altLang="zh-CN" kern="0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2" name="组合 60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62" name="矩形 61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一、</a:t>
            </a:r>
            <a:r>
              <a:rPr lang="zh-CN" altLang="zh-CN" dirty="0" smtClean="0"/>
              <a:t>单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2066" y="1500180"/>
            <a:ext cx="35004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000" dirty="0" smtClean="0">
                <a:ea typeface="楷体_GB2312" pitchFamily="49" charset="-122"/>
              </a:rPr>
              <a:t>源程序：</a:t>
            </a:r>
            <a:endParaRPr lang="en-US" altLang="zh-CN" sz="2000" dirty="0" smtClean="0">
              <a:ea typeface="楷体_GB2312" pitchFamily="49" charset="-122"/>
            </a:endParaRP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main()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{   </a:t>
            </a:r>
            <a:r>
              <a:rPr lang="en-US" altLang="zh-CN" dirty="0" err="1" smtClean="0">
                <a:ea typeface="楷体_GB2312" pitchFamily="49" charset="-122"/>
              </a:rPr>
              <a:t>int</a:t>
            </a:r>
            <a:r>
              <a:rPr lang="en-US" altLang="zh-CN" dirty="0" smtClean="0">
                <a:ea typeface="楷体_GB2312" pitchFamily="49" charset="-122"/>
              </a:rPr>
              <a:t> </a:t>
            </a:r>
            <a:r>
              <a:rPr lang="en-US" altLang="zh-CN" dirty="0" err="1" smtClean="0">
                <a:ea typeface="楷体_GB2312" pitchFamily="49" charset="-122"/>
              </a:rPr>
              <a:t>x,y</a:t>
            </a:r>
            <a:r>
              <a:rPr lang="zh-CN" altLang="en-US" dirty="0" smtClean="0">
                <a:ea typeface="楷体_GB2312" pitchFamily="49" charset="-122"/>
              </a:rPr>
              <a:t>，</a:t>
            </a:r>
            <a:r>
              <a:rPr lang="en-US" altLang="zh-CN" dirty="0" smtClean="0">
                <a:ea typeface="楷体_GB2312" pitchFamily="49" charset="-122"/>
              </a:rPr>
              <a:t>max</a:t>
            </a:r>
            <a:r>
              <a:rPr lang="zh-CN" altLang="en-US" dirty="0" smtClean="0">
                <a:ea typeface="楷体_GB2312" pitchFamily="49" charset="-122"/>
              </a:rPr>
              <a:t>；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    </a:t>
            </a:r>
            <a:r>
              <a:rPr lang="en-US" altLang="zh-CN" dirty="0" err="1" smtClean="0">
                <a:ea typeface="楷体_GB2312" pitchFamily="49" charset="-122"/>
              </a:rPr>
              <a:t>printf</a:t>
            </a:r>
            <a:r>
              <a:rPr lang="en-US" altLang="zh-CN" dirty="0" smtClean="0">
                <a:ea typeface="楷体_GB2312" pitchFamily="49" charset="-122"/>
              </a:rPr>
              <a:t>(“input two numbers:”)</a:t>
            </a:r>
            <a:r>
              <a:rPr lang="zh-CN" altLang="en-US" dirty="0" smtClean="0">
                <a:ea typeface="楷体_GB2312" pitchFamily="49" charset="-122"/>
              </a:rPr>
              <a:t>；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    </a:t>
            </a:r>
            <a:r>
              <a:rPr lang="en-US" altLang="zh-CN" dirty="0" err="1" smtClean="0">
                <a:ea typeface="楷体_GB2312" pitchFamily="49" charset="-122"/>
              </a:rPr>
              <a:t>scanf</a:t>
            </a:r>
            <a:r>
              <a:rPr lang="zh-CN" altLang="en-US" dirty="0" smtClean="0">
                <a:ea typeface="楷体_GB2312" pitchFamily="49" charset="-122"/>
              </a:rPr>
              <a:t>（“</a:t>
            </a:r>
            <a:r>
              <a:rPr lang="en-US" altLang="zh-CN" dirty="0" smtClean="0">
                <a:ea typeface="楷体_GB2312" pitchFamily="49" charset="-122"/>
              </a:rPr>
              <a:t>%</a:t>
            </a:r>
            <a:r>
              <a:rPr lang="en-US" altLang="zh-CN" dirty="0" err="1" smtClean="0">
                <a:ea typeface="楷体_GB2312" pitchFamily="49" charset="-122"/>
              </a:rPr>
              <a:t>d,%d”,&amp;x,&amp;y</a:t>
            </a:r>
            <a:r>
              <a:rPr lang="en-US" altLang="zh-CN" dirty="0" smtClean="0">
                <a:ea typeface="楷体_GB2312" pitchFamily="49" charset="-122"/>
              </a:rPr>
              <a:t> </a:t>
            </a:r>
            <a:r>
              <a:rPr lang="zh-CN" altLang="en-US" dirty="0" smtClean="0">
                <a:ea typeface="楷体_GB2312" pitchFamily="49" charset="-122"/>
              </a:rPr>
              <a:t>）；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max=x</a:t>
            </a:r>
            <a:r>
              <a:rPr lang="zh-CN" altLang="en-US" dirty="0" smtClean="0">
                <a:ea typeface="楷体_GB2312" pitchFamily="49" charset="-122"/>
              </a:rPr>
              <a:t>；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if(max&lt;y)   max=y</a:t>
            </a:r>
            <a:r>
              <a:rPr lang="zh-CN" altLang="en-US" dirty="0" smtClean="0">
                <a:ea typeface="楷体_GB2312" pitchFamily="49" charset="-122"/>
              </a:rPr>
              <a:t>；</a:t>
            </a:r>
          </a:p>
          <a:p>
            <a:pPr>
              <a:spcBef>
                <a:spcPts val="0"/>
              </a:spcBef>
            </a:pPr>
            <a:r>
              <a:rPr lang="en-US" altLang="zh-CN" dirty="0" err="1" smtClean="0">
                <a:ea typeface="楷体_GB2312" pitchFamily="49" charset="-122"/>
              </a:rPr>
              <a:t>printf</a:t>
            </a:r>
            <a:r>
              <a:rPr lang="en-US" altLang="zh-CN" dirty="0" smtClean="0">
                <a:ea typeface="楷体_GB2312" pitchFamily="49" charset="-122"/>
              </a:rPr>
              <a:t>(“max=%d”</a:t>
            </a:r>
            <a:r>
              <a:rPr lang="zh-CN" altLang="en-US" dirty="0" smtClean="0">
                <a:ea typeface="楷体_GB2312" pitchFamily="49" charset="-122"/>
              </a:rPr>
              <a:t>，</a:t>
            </a:r>
            <a:r>
              <a:rPr lang="en-US" altLang="zh-CN" dirty="0" smtClean="0">
                <a:ea typeface="楷体_GB2312" pitchFamily="49" charset="-122"/>
              </a:rPr>
              <a:t>max)</a:t>
            </a:r>
            <a:r>
              <a:rPr lang="zh-CN" altLang="en-US" dirty="0" smtClean="0">
                <a:ea typeface="楷体_GB2312" pitchFamily="49" charset="-122"/>
              </a:rPr>
              <a:t>；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ea typeface="楷体_GB2312" pitchFamily="49" charset="-122"/>
              </a:rPr>
              <a:t>}</a:t>
            </a:r>
          </a:p>
          <a:p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214282" y="857238"/>
            <a:ext cx="4286280" cy="1930414"/>
            <a:chOff x="214282" y="857238"/>
            <a:chExt cx="4286280" cy="1930414"/>
          </a:xfrm>
        </p:grpSpPr>
        <p:sp>
          <p:nvSpPr>
            <p:cNvPr id="30" name="TextBox 20"/>
            <p:cNvSpPr txBox="1"/>
            <p:nvPr/>
          </p:nvSpPr>
          <p:spPr bwMode="auto">
            <a:xfrm>
              <a:off x="214282" y="857238"/>
              <a:ext cx="4286280" cy="1146445"/>
            </a:xfrm>
            <a:prstGeom prst="rect">
              <a:avLst/>
            </a:prstGeom>
            <a:noFill/>
          </p:spPr>
          <p:txBody>
            <a:bodyPr vert="horz" wrap="square" lIns="68558" tIns="34279" rIns="68558" bIns="34279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ea typeface="楷体_GB2312" pitchFamily="49" charset="-122"/>
                </a:rPr>
                <a:t>    【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+mn-ea"/>
                </a:rPr>
                <a:t>例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+mn-ea"/>
                </a:rPr>
                <a:t>4-1</a:t>
              </a:r>
              <a:r>
                <a:rPr lang="en-US" altLang="zh-CN" sz="2000" dirty="0" smtClean="0">
                  <a:solidFill>
                    <a:srgbClr val="000000"/>
                  </a:solidFill>
                  <a:ea typeface="楷体_GB2312" pitchFamily="49" charset="-122"/>
                </a:rPr>
                <a:t>】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+mn-ea"/>
                </a:rPr>
                <a:t>输入两个整数，输出其中的大数。</a:t>
              </a:r>
              <a:endParaRPr lang="en-US" altLang="zh-CN" sz="2000" dirty="0" smtClean="0">
                <a:solidFill>
                  <a:srgbClr val="000000"/>
                </a:solidFill>
                <a:latin typeface="+mn-ea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rgbClr val="FF0000"/>
                  </a:solidFill>
                  <a:latin typeface="+mn-ea"/>
                </a:rPr>
                <a:t>   要求：用单边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if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n-ea"/>
                </a:rPr>
                <a:t>语句实现。</a:t>
              </a:r>
              <a:endParaRPr lang="en-US" altLang="zh-CN" sz="2000" dirty="0">
                <a:solidFill>
                  <a:srgbClr val="FF0000"/>
                </a:solidFill>
                <a:latin typeface="+mn-ea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142976" y="2357436"/>
              <a:ext cx="2857520" cy="430216"/>
              <a:chOff x="642910" y="2357436"/>
              <a:chExt cx="2857520" cy="430216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57224" y="2357436"/>
                <a:ext cx="2643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设计步骤：</a:t>
                </a:r>
                <a:endParaRPr lang="zh-CN" altLang="en-US" dirty="0"/>
              </a:p>
            </p:txBody>
          </p:sp>
          <p:cxnSp>
            <p:nvCxnSpPr>
              <p:cNvPr id="42" name="直接箭头连接符 41"/>
              <p:cNvCxnSpPr/>
              <p:nvPr/>
            </p:nvCxnSpPr>
            <p:spPr>
              <a:xfrm>
                <a:off x="642910" y="2786064"/>
                <a:ext cx="1643074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91014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07 -0.03022 L -0.51407 -0.030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0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62" name="矩形 61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8" name="TextBox 20"/>
          <p:cNvSpPr txBox="1"/>
          <p:nvPr/>
        </p:nvSpPr>
        <p:spPr bwMode="auto">
          <a:xfrm>
            <a:off x="285720" y="1000114"/>
            <a:ext cx="6357982" cy="838669"/>
          </a:xfrm>
          <a:prstGeom prst="rect">
            <a:avLst/>
          </a:prstGeom>
          <a:noFill/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    【</a:t>
            </a:r>
            <a:r>
              <a:rPr lang="zh-CN" altLang="en-US" sz="2000" b="1" dirty="0" smtClean="0">
                <a:solidFill>
                  <a:srgbClr val="000000"/>
                </a:solidFill>
                <a:latin typeface="+mn-ea"/>
              </a:rPr>
              <a:t>例</a:t>
            </a:r>
            <a:r>
              <a:rPr lang="en-US" altLang="zh-CN" sz="2000" b="1" dirty="0" smtClean="0">
                <a:solidFill>
                  <a:srgbClr val="000000"/>
                </a:solidFill>
                <a:latin typeface="+mn-ea"/>
              </a:rPr>
              <a:t>4-2</a:t>
            </a: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】</a:t>
            </a:r>
            <a:r>
              <a:rPr lang="zh-CN" altLang="zh-CN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输入</a:t>
            </a:r>
            <a:r>
              <a:rPr lang="en-US" altLang="zh-CN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zh-CN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个整数，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按照从小到大的顺序输出。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   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一、</a:t>
            </a:r>
            <a:r>
              <a:rPr lang="zh-CN" altLang="zh-CN" dirty="0" smtClean="0"/>
              <a:t>单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1928808"/>
            <a:ext cx="6715172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程序分析：    </a:t>
            </a:r>
            <a:endParaRPr lang="en-US" altLang="zh-CN" b="1" dirty="0" smtClean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）日常思维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演示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分析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结论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）换位思考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6" name="Picture 2" descr="https://timgsa.baidu.com/timg?image&amp;quality=80&amp;size=b9999_10000&amp;sec=1536505399525&amp;di=2d7e0d8950a1d5ce9794e43e0e042c94&amp;imgtype=0&amp;src=http%3A%2F%2Fpic39.photophoto.cn%2F20160622%2F1155115681005556_b.jpg"/>
          <p:cNvPicPr>
            <a:picLocks noChangeAspect="1" noChangeArrowheads="1"/>
          </p:cNvPicPr>
          <p:nvPr/>
        </p:nvPicPr>
        <p:blipFill>
          <a:blip r:embed="rId3" cstate="print"/>
          <a:srcRect b="7401"/>
          <a:stretch>
            <a:fillRect/>
          </a:stretch>
        </p:blipFill>
        <p:spPr bwMode="auto">
          <a:xfrm rot="1041674">
            <a:off x="6244731" y="2326104"/>
            <a:ext cx="1511330" cy="1865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014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/>
          <p:nvPr/>
        </p:nvSpPr>
        <p:spPr>
          <a:xfrm>
            <a:off x="1500167" y="1409212"/>
            <a:ext cx="2791942" cy="251986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梯形 5"/>
          <p:cNvSpPr/>
          <p:nvPr/>
        </p:nvSpPr>
        <p:spPr>
          <a:xfrm flipV="1">
            <a:off x="2285984" y="976998"/>
            <a:ext cx="148582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矩形 4"/>
          <p:cNvSpPr/>
          <p:nvPr/>
        </p:nvSpPr>
        <p:spPr>
          <a:xfrm>
            <a:off x="4526811" y="1409212"/>
            <a:ext cx="2545519" cy="251986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梯形 5"/>
          <p:cNvSpPr/>
          <p:nvPr/>
        </p:nvSpPr>
        <p:spPr>
          <a:xfrm flipV="1">
            <a:off x="5072066" y="1000114"/>
            <a:ext cx="148582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1071552"/>
            <a:ext cx="185282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一般格式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1071552"/>
            <a:ext cx="141090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执行流程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5918" y="1857370"/>
            <a:ext cx="22860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rgbClr val="F3F3F5"/>
                </a:solidFill>
                <a:latin typeface="+mn-ea"/>
                <a:ea typeface="+mn-ea"/>
              </a:rPr>
              <a:t>if</a:t>
            </a:r>
            <a:r>
              <a:rPr lang="zh-CN" altLang="en-US" b="1" dirty="0" smtClean="0">
                <a:solidFill>
                  <a:srgbClr val="F3F3F5"/>
                </a:solidFill>
                <a:latin typeface="+mn-ea"/>
                <a:ea typeface="+mn-ea"/>
              </a:rPr>
              <a:t>（表达式）</a:t>
            </a:r>
          </a:p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3F3F5"/>
                </a:solidFill>
                <a:latin typeface="+mn-ea"/>
                <a:ea typeface="+mn-ea"/>
              </a:rPr>
              <a:t>  ｛语句序列</a:t>
            </a:r>
            <a:r>
              <a:rPr lang="en-US" altLang="zh-CN" b="1" dirty="0" smtClean="0">
                <a:solidFill>
                  <a:srgbClr val="F3F3F5"/>
                </a:solidFill>
                <a:latin typeface="+mn-ea"/>
                <a:ea typeface="+mn-ea"/>
              </a:rPr>
              <a:t>1</a:t>
            </a:r>
            <a:r>
              <a:rPr lang="zh-CN" altLang="en-US" b="1" dirty="0" smtClean="0">
                <a:solidFill>
                  <a:srgbClr val="F3F3F5"/>
                </a:solidFill>
                <a:latin typeface="+mn-ea"/>
                <a:ea typeface="+mn-ea"/>
              </a:rPr>
              <a:t>；｝</a:t>
            </a:r>
          </a:p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rgbClr val="F3F3F5"/>
                </a:solidFill>
                <a:latin typeface="+mn-ea"/>
                <a:ea typeface="+mn-ea"/>
              </a:rPr>
              <a:t>else</a:t>
            </a:r>
          </a:p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3F3F5"/>
                </a:solidFill>
                <a:latin typeface="+mn-ea"/>
                <a:ea typeface="+mn-ea"/>
              </a:rPr>
              <a:t>  ｛语句序列</a:t>
            </a:r>
            <a:r>
              <a:rPr lang="en-US" altLang="zh-CN" b="1" dirty="0" smtClean="0">
                <a:solidFill>
                  <a:srgbClr val="F3F3F5"/>
                </a:solidFill>
                <a:latin typeface="+mn-ea"/>
                <a:ea typeface="+mn-ea"/>
              </a:rPr>
              <a:t>2</a:t>
            </a:r>
            <a:r>
              <a:rPr lang="zh-CN" altLang="en-US" b="1" dirty="0" smtClean="0">
                <a:solidFill>
                  <a:srgbClr val="F3F3F5"/>
                </a:solidFill>
                <a:latin typeface="+mn-ea"/>
                <a:ea typeface="+mn-ea"/>
              </a:rPr>
              <a:t>；｝</a:t>
            </a:r>
            <a:endParaRPr lang="en-US" altLang="zh-CN" sz="2000" b="1" kern="0" dirty="0">
              <a:solidFill>
                <a:srgbClr val="F3F3F5"/>
              </a:solidFill>
              <a:latin typeface="+mn-ea"/>
              <a:ea typeface="+mn-ea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8" name="TextBox 20"/>
          <p:cNvSpPr txBox="1"/>
          <p:nvPr/>
        </p:nvSpPr>
        <p:spPr bwMode="auto">
          <a:xfrm>
            <a:off x="1428728" y="4214824"/>
            <a:ext cx="6072230" cy="807891"/>
          </a:xfrm>
          <a:prstGeom prst="rect">
            <a:avLst/>
          </a:prstGeom>
          <a:noFill/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600" b="1" dirty="0" smtClean="0"/>
              <a:t>【说明</a:t>
            </a:r>
            <a:r>
              <a:rPr lang="zh-CN" altLang="zh-CN" sz="1600" dirty="0" smtClean="0"/>
              <a:t>“语句序列”可以是一条语句，也可以是多条语句。当语句序列中的语句超过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条时，必须用一对大花括号“</a:t>
            </a:r>
            <a:r>
              <a:rPr lang="en-US" altLang="zh-CN" sz="1600" dirty="0" smtClean="0"/>
              <a:t>{ }</a:t>
            </a:r>
            <a:r>
              <a:rPr lang="zh-CN" altLang="zh-CN" sz="1600" dirty="0" smtClean="0"/>
              <a:t>”将其括起来，以复合语句形式出现。</a:t>
            </a:r>
            <a:endParaRPr lang="zh-CN" altLang="zh-CN" sz="1600" dirty="0"/>
          </a:p>
        </p:txBody>
      </p:sp>
      <p:grpSp>
        <p:nvGrpSpPr>
          <p:cNvPr id="2" name="组合 42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44" name="矩形 43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5"/>
            <a:ext cx="1643075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10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"/>
          <p:cNvSpPr/>
          <p:nvPr/>
        </p:nvSpPr>
        <p:spPr>
          <a:xfrm>
            <a:off x="7028465" y="2663136"/>
            <a:ext cx="2044129" cy="133737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  <a:gd name="connsiteX0" fmla="*/ 76954 w 4325426"/>
              <a:gd name="connsiteY0" fmla="*/ 756084 h 2713188"/>
              <a:gd name="connsiteX1" fmla="*/ 833038 w 4325426"/>
              <a:gd name="connsiteY1" fmla="*/ 0 h 2713188"/>
              <a:gd name="connsiteX2" fmla="*/ 3569342 w 4325426"/>
              <a:gd name="connsiteY2" fmla="*/ 0 h 2713188"/>
              <a:gd name="connsiteX3" fmla="*/ 4325426 w 4325426"/>
              <a:gd name="connsiteY3" fmla="*/ 756084 h 2713188"/>
              <a:gd name="connsiteX4" fmla="*/ 4325426 w 4325426"/>
              <a:gd name="connsiteY4" fmla="*/ 756084 h 2713188"/>
              <a:gd name="connsiteX5" fmla="*/ 3569342 w 4325426"/>
              <a:gd name="connsiteY5" fmla="*/ 1512168 h 2713188"/>
              <a:gd name="connsiteX6" fmla="*/ 833038 w 4325426"/>
              <a:gd name="connsiteY6" fmla="*/ 1512168 h 2713188"/>
              <a:gd name="connsiteX7" fmla="*/ 55249 w 4325426"/>
              <a:gd name="connsiteY7" fmla="*/ 2713188 h 2713188"/>
              <a:gd name="connsiteX8" fmla="*/ 76954 w 4325426"/>
              <a:gd name="connsiteY8" fmla="*/ 756084 h 27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2" name="圆角矩形 2"/>
          <p:cNvSpPr/>
          <p:nvPr/>
        </p:nvSpPr>
        <p:spPr>
          <a:xfrm flipH="1">
            <a:off x="4500562" y="3500444"/>
            <a:ext cx="2201704" cy="118821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3786196"/>
            <a:ext cx="1256451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5" name="圆角矩形 2"/>
          <p:cNvSpPr/>
          <p:nvPr/>
        </p:nvSpPr>
        <p:spPr>
          <a:xfrm flipH="1">
            <a:off x="4671011" y="1643056"/>
            <a:ext cx="2044129" cy="118821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6380" y="1714494"/>
            <a:ext cx="15199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程序分析</a:t>
            </a:r>
            <a:endParaRPr lang="en-US" altLang="zh-CN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6314" y="1785932"/>
            <a:ext cx="928694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6941" y="2796386"/>
            <a:ext cx="632970" cy="50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276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3" name="TextBox 45"/>
          <p:cNvSpPr txBox="1"/>
          <p:nvPr/>
        </p:nvSpPr>
        <p:spPr>
          <a:xfrm>
            <a:off x="5000628" y="3857634"/>
            <a:ext cx="220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kern="0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源程序</a:t>
            </a:r>
            <a:endParaRPr lang="en-US" altLang="zh-CN" sz="2000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9" name="TextBox 45"/>
          <p:cNvSpPr txBox="1"/>
          <p:nvPr/>
        </p:nvSpPr>
        <p:spPr>
          <a:xfrm>
            <a:off x="7500958" y="2786064"/>
            <a:ext cx="144854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算法设计</a:t>
            </a:r>
            <a:endParaRPr lang="en-US" altLang="zh-CN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2" name="组合 60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62" name="矩形 61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8" name="TextBox 20"/>
          <p:cNvSpPr txBox="1"/>
          <p:nvPr/>
        </p:nvSpPr>
        <p:spPr bwMode="auto">
          <a:xfrm>
            <a:off x="142844" y="785800"/>
            <a:ext cx="4286280" cy="684781"/>
          </a:xfrm>
          <a:prstGeom prst="rect">
            <a:avLst/>
          </a:prstGeom>
          <a:noFill/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    【</a:t>
            </a:r>
            <a:r>
              <a:rPr lang="zh-CN" altLang="en-US" sz="2000" b="1" dirty="0" smtClean="0">
                <a:solidFill>
                  <a:srgbClr val="000000"/>
                </a:solidFill>
                <a:latin typeface="+mn-ea"/>
              </a:rPr>
              <a:t>例</a:t>
            </a:r>
            <a:r>
              <a:rPr lang="en-US" altLang="zh-CN" sz="2000" b="1" dirty="0" smtClean="0">
                <a:solidFill>
                  <a:srgbClr val="000000"/>
                </a:solidFill>
                <a:latin typeface="+mn-ea"/>
              </a:rPr>
              <a:t>4-3</a:t>
            </a: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】</a:t>
            </a:r>
            <a:r>
              <a:rPr lang="zh-CN" altLang="en-US" sz="2000" dirty="0" smtClean="0">
                <a:ea typeface="楷体_GB2312" pitchFamily="49" charset="-122"/>
              </a:rPr>
              <a:t>编程，判断整数</a:t>
            </a:r>
            <a:r>
              <a:rPr lang="en-US" altLang="zh-CN" sz="2000" dirty="0" smtClean="0">
                <a:ea typeface="楷体_GB2312" pitchFamily="49" charset="-122"/>
              </a:rPr>
              <a:t>x</a:t>
            </a:r>
            <a:r>
              <a:rPr lang="zh-CN" altLang="en-US" sz="2000" dirty="0" smtClean="0">
                <a:ea typeface="楷体_GB2312" pitchFamily="49" charset="-122"/>
              </a:rPr>
              <a:t>的奇偶性。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1142976" y="2357436"/>
            <a:ext cx="2857520" cy="430216"/>
            <a:chOff x="642910" y="2357436"/>
            <a:chExt cx="2857520" cy="430216"/>
          </a:xfrm>
        </p:grpSpPr>
        <p:sp>
          <p:nvSpPr>
            <p:cNvPr id="29" name="TextBox 28"/>
            <p:cNvSpPr txBox="1"/>
            <p:nvPr/>
          </p:nvSpPr>
          <p:spPr>
            <a:xfrm>
              <a:off x="857224" y="2357436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设计步骤：</a:t>
              </a:r>
              <a:endParaRPr lang="zh-CN" altLang="en-US" dirty="0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642910" y="2786064"/>
              <a:ext cx="164307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14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43" grpId="0"/>
      <p:bldP spid="45" grpId="0" animBg="1"/>
      <p:bldP spid="46" grpId="0"/>
      <p:bldP spid="47" grpId="0"/>
      <p:bldP spid="48" grpId="0"/>
      <p:bldP spid="33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0364" y="2214560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（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）请读者用双分支选择语句改写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【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例题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4-1】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（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2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）如何用单分支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if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语句实现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【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例</a:t>
            </a:r>
            <a:r>
              <a:rPr lang="en-US" altLang="zh-CN" sz="2000" dirty="0" smtClean="0">
                <a:solidFill>
                  <a:srgbClr val="000000"/>
                </a:solidFill>
                <a:latin typeface="宋体" charset="-122"/>
              </a:rPr>
              <a:t>4-3】</a:t>
            </a:r>
            <a:r>
              <a:rPr lang="zh-CN" altLang="en-US" sz="2000" dirty="0" smtClean="0">
                <a:solidFill>
                  <a:srgbClr val="000000"/>
                </a:solidFill>
                <a:latin typeface="宋体" charset="-122"/>
              </a:rPr>
              <a:t>的功能。</a:t>
            </a:r>
            <a:endParaRPr lang="zh-CN" altLang="en-US" sz="2000" dirty="0">
              <a:solidFill>
                <a:srgbClr val="000000"/>
              </a:solidFill>
              <a:latin typeface="宋体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6638" y="1242965"/>
            <a:ext cx="2741157" cy="3384376"/>
            <a:chOff x="546638" y="1242965"/>
            <a:chExt cx="2741157" cy="3384376"/>
          </a:xfrm>
        </p:grpSpPr>
        <p:pic>
          <p:nvPicPr>
            <p:cNvPr id="1026" name="Picture 2" descr="https://timgsa.baidu.com/timg?image&amp;quality=80&amp;size=b9999_10000&amp;sec=1536505399525&amp;di=2d7e0d8950a1d5ce9794e43e0e042c94&amp;imgtype=0&amp;src=http%3A%2F%2Fpic39.photophoto.cn%2F20160622%2F1155115681005556_b.jpg"/>
            <p:cNvPicPr>
              <a:picLocks noChangeAspect="1" noChangeArrowheads="1"/>
            </p:cNvPicPr>
            <p:nvPr/>
          </p:nvPicPr>
          <p:blipFill>
            <a:blip r:embed="rId2" cstate="print"/>
            <a:srcRect b="7401"/>
            <a:stretch>
              <a:fillRect/>
            </a:stretch>
          </p:blipFill>
          <p:spPr bwMode="auto">
            <a:xfrm rot="443974">
              <a:off x="546638" y="1242965"/>
              <a:ext cx="2741157" cy="3384376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1214414" y="1428742"/>
              <a:ext cx="1714512" cy="496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/>
                <a:t>         </a:t>
              </a:r>
              <a:r>
                <a:rPr lang="zh-CN" altLang="en-US" sz="2000" b="1" dirty="0" smtClean="0">
                  <a:solidFill>
                    <a:srgbClr val="F3F3F5"/>
                  </a:solidFill>
                </a:rPr>
                <a:t>测一测</a:t>
              </a:r>
              <a:endParaRPr lang="zh-CN" altLang="en-US" sz="2000" b="1" dirty="0">
                <a:solidFill>
                  <a:srgbClr val="F3F3F5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4809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使用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语句，应注意以下事项。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1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ea"/>
                        <a:buNone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中</a:t>
                      </a: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可省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else</a:t>
                      </a: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，无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else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子句时就是单分支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语句。</a:t>
                      </a:r>
                      <a:endParaRPr lang="en-US" altLang="zh-CN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4809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使用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语句，应注意以下事项。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2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ea"/>
                        <a:buNone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else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必须与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搭配使用。</a:t>
                      </a:r>
                      <a:endParaRPr lang="en-US" altLang="zh-CN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4809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使用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语句，应注意以下事项。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3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200000"/>
                        </a:lnSpc>
                        <a:buFont typeface="+mj-ea"/>
                        <a:buNone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       </a:t>
                      </a: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当</a:t>
                      </a:r>
                      <a:r>
                        <a:rPr lang="en-US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子句和</a:t>
                      </a:r>
                      <a:r>
                        <a:rPr lang="en-US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else</a:t>
                      </a: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子句中包含多条语句时，必须要用“｛｝”括起来组成复合语句。</a:t>
                      </a:r>
                      <a:endParaRPr lang="en-US" altLang="zh-CN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4809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使用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语句，应注意以下事项。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4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      C</a:t>
                      </a: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程序没有行的概念，因此，</a:t>
                      </a:r>
                      <a:r>
                        <a:rPr lang="en-US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语句可以写在一行上，也可以分多行书写。</a:t>
                      </a:r>
                      <a:endParaRPr lang="en-US" altLang="zh-CN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4809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使用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if-else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Times New Roman"/>
                          <a:ea typeface="+mn-ea"/>
                        </a:rPr>
                        <a:t>语句，应注意以下事项。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5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使用</a:t>
                      </a:r>
                      <a:r>
                        <a:rPr lang="en-US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prstClr val="black"/>
                          </a:solidFill>
                          <a:latin typeface="Times New Roman"/>
                          <a:ea typeface="+mn-ea"/>
                        </a:rPr>
                        <a:t>语句时，不要随意加分号，否则会造成语法错误。</a:t>
                      </a:r>
                      <a:endParaRPr lang="en-US" altLang="zh-CN" sz="1800" kern="100" dirty="0" smtClean="0">
                        <a:solidFill>
                          <a:prstClr val="black"/>
                        </a:solidFill>
                        <a:latin typeface="Times New Roman"/>
                        <a:ea typeface="+mn-ea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endParaRPr lang="en-US" altLang="zh-CN" sz="1800" b="1" kern="100" dirty="0" smtClean="0">
                        <a:solidFill>
                          <a:prstClr val="black"/>
                        </a:solidFill>
                        <a:latin typeface="Times New Roman"/>
                        <a:ea typeface="+mn-ea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endParaRPr lang="en-US" altLang="zh-CN" sz="1800" b="1" kern="100" dirty="0" smtClean="0">
                        <a:solidFill>
                          <a:prstClr val="black"/>
                        </a:solidFill>
                        <a:latin typeface="Times New Roman"/>
                        <a:ea typeface="+mn-ea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endParaRPr lang="en-US" altLang="zh-CN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二、双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if-else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6"/>
            <a:ext cx="2017698" cy="1143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65"/>
            <a:ext cx="1952639" cy="1071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148064" y="1217285"/>
            <a:ext cx="4593541" cy="4565675"/>
          </a:xfrm>
          <a:custGeom>
            <a:avLst/>
            <a:gdLst>
              <a:gd name="T0" fmla="*/ 791 w 809"/>
              <a:gd name="T1" fmla="*/ 284 h 804"/>
              <a:gd name="T2" fmla="*/ 728 w 809"/>
              <a:gd name="T3" fmla="*/ 158 h 804"/>
              <a:gd name="T4" fmla="*/ 625 w 809"/>
              <a:gd name="T5" fmla="*/ 62 h 804"/>
              <a:gd name="T6" fmla="*/ 496 w 809"/>
              <a:gd name="T7" fmla="*/ 7 h 804"/>
              <a:gd name="T8" fmla="*/ 355 w 809"/>
              <a:gd name="T9" fmla="*/ 0 h 804"/>
              <a:gd name="T10" fmla="*/ 221 w 809"/>
              <a:gd name="T11" fmla="*/ 41 h 804"/>
              <a:gd name="T12" fmla="*/ 108 w 809"/>
              <a:gd name="T13" fmla="*/ 125 h 804"/>
              <a:gd name="T14" fmla="*/ 32 w 809"/>
              <a:gd name="T15" fmla="*/ 243 h 804"/>
              <a:gd name="T16" fmla="*/ 0 w 809"/>
              <a:gd name="T17" fmla="*/ 380 h 804"/>
              <a:gd name="T18" fmla="*/ 0 w 809"/>
              <a:gd name="T19" fmla="*/ 423 h 804"/>
              <a:gd name="T20" fmla="*/ 32 w 809"/>
              <a:gd name="T21" fmla="*/ 560 h 804"/>
              <a:gd name="T22" fmla="*/ 108 w 809"/>
              <a:gd name="T23" fmla="*/ 678 h 804"/>
              <a:gd name="T24" fmla="*/ 221 w 809"/>
              <a:gd name="T25" fmla="*/ 763 h 804"/>
              <a:gd name="T26" fmla="*/ 355 w 809"/>
              <a:gd name="T27" fmla="*/ 804 h 804"/>
              <a:gd name="T28" fmla="*/ 496 w 809"/>
              <a:gd name="T29" fmla="*/ 796 h 804"/>
              <a:gd name="T30" fmla="*/ 625 w 809"/>
              <a:gd name="T31" fmla="*/ 741 h 804"/>
              <a:gd name="T32" fmla="*/ 728 w 809"/>
              <a:gd name="T33" fmla="*/ 645 h 804"/>
              <a:gd name="T34" fmla="*/ 791 w 809"/>
              <a:gd name="T35" fmla="*/ 520 h 804"/>
              <a:gd name="T36" fmla="*/ 665 w 809"/>
              <a:gd name="T37" fmla="*/ 229 h 804"/>
              <a:gd name="T38" fmla="*/ 665 w 809"/>
              <a:gd name="T39" fmla="*/ 229 h 804"/>
              <a:gd name="T40" fmla="*/ 592 w 809"/>
              <a:gd name="T41" fmla="*/ 169 h 804"/>
              <a:gd name="T42" fmla="*/ 518 w 809"/>
              <a:gd name="T43" fmla="*/ 111 h 804"/>
              <a:gd name="T44" fmla="*/ 412 w 809"/>
              <a:gd name="T45" fmla="*/ 90 h 804"/>
              <a:gd name="T46" fmla="*/ 288 w 809"/>
              <a:gd name="T47" fmla="*/ 98 h 804"/>
              <a:gd name="T48" fmla="*/ 288 w 809"/>
              <a:gd name="T49" fmla="*/ 98 h 804"/>
              <a:gd name="T50" fmla="*/ 189 w 809"/>
              <a:gd name="T51" fmla="*/ 175 h 804"/>
              <a:gd name="T52" fmla="*/ 109 w 809"/>
              <a:gd name="T53" fmla="*/ 355 h 804"/>
              <a:gd name="T54" fmla="*/ 85 w 809"/>
              <a:gd name="T55" fmla="*/ 464 h 804"/>
              <a:gd name="T56" fmla="*/ 120 w 809"/>
              <a:gd name="T57" fmla="*/ 244 h 804"/>
              <a:gd name="T58" fmla="*/ 120 w 809"/>
              <a:gd name="T59" fmla="*/ 244 h 804"/>
              <a:gd name="T60" fmla="*/ 148 w 809"/>
              <a:gd name="T61" fmla="*/ 556 h 804"/>
              <a:gd name="T62" fmla="*/ 198 w 809"/>
              <a:gd name="T63" fmla="*/ 636 h 804"/>
              <a:gd name="T64" fmla="*/ 298 w 809"/>
              <a:gd name="T65" fmla="*/ 709 h 804"/>
              <a:gd name="T66" fmla="*/ 410 w 809"/>
              <a:gd name="T67" fmla="*/ 727 h 804"/>
              <a:gd name="T68" fmla="*/ 410 w 809"/>
              <a:gd name="T69" fmla="*/ 727 h 804"/>
              <a:gd name="T70" fmla="*/ 529 w 809"/>
              <a:gd name="T71" fmla="*/ 689 h 804"/>
              <a:gd name="T72" fmla="*/ 601 w 809"/>
              <a:gd name="T73" fmla="*/ 627 h 804"/>
              <a:gd name="T74" fmla="*/ 614 w 809"/>
              <a:gd name="T75" fmla="*/ 471 h 804"/>
              <a:gd name="T76" fmla="*/ 577 w 809"/>
              <a:gd name="T77" fmla="*/ 538 h 804"/>
              <a:gd name="T78" fmla="*/ 520 w 809"/>
              <a:gd name="T79" fmla="*/ 589 h 804"/>
              <a:gd name="T80" fmla="*/ 449 w 809"/>
              <a:gd name="T81" fmla="*/ 618 h 804"/>
              <a:gd name="T82" fmla="*/ 372 w 809"/>
              <a:gd name="T83" fmla="*/ 620 h 804"/>
              <a:gd name="T84" fmla="*/ 300 w 809"/>
              <a:gd name="T85" fmla="*/ 596 h 804"/>
              <a:gd name="T86" fmla="*/ 240 w 809"/>
              <a:gd name="T87" fmla="*/ 548 h 804"/>
              <a:gd name="T88" fmla="*/ 199 w 809"/>
              <a:gd name="T89" fmla="*/ 483 h 804"/>
              <a:gd name="T90" fmla="*/ 184 w 809"/>
              <a:gd name="T91" fmla="*/ 408 h 804"/>
              <a:gd name="T92" fmla="*/ 154 w 809"/>
              <a:gd name="T93" fmla="*/ 325 h 804"/>
              <a:gd name="T94" fmla="*/ 195 w 809"/>
              <a:gd name="T95" fmla="*/ 244 h 804"/>
              <a:gd name="T96" fmla="*/ 261 w 809"/>
              <a:gd name="T97" fmla="*/ 182 h 804"/>
              <a:gd name="T98" fmla="*/ 345 w 809"/>
              <a:gd name="T99" fmla="*/ 146 h 804"/>
              <a:gd name="T100" fmla="*/ 436 w 809"/>
              <a:gd name="T101" fmla="*/ 142 h 804"/>
              <a:gd name="T102" fmla="*/ 523 w 809"/>
              <a:gd name="T103" fmla="*/ 168 h 804"/>
              <a:gd name="T104" fmla="*/ 596 w 809"/>
              <a:gd name="T105" fmla="*/ 223 h 804"/>
              <a:gd name="T106" fmla="*/ 645 w 809"/>
              <a:gd name="T107" fmla="*/ 299 h 804"/>
              <a:gd name="T108" fmla="*/ 666 w 809"/>
              <a:gd name="T109" fmla="*/ 388 h 804"/>
              <a:gd name="T110" fmla="*/ 666 w 809"/>
              <a:gd name="T111" fmla="*/ 416 h 804"/>
              <a:gd name="T112" fmla="*/ 666 w 809"/>
              <a:gd name="T113" fmla="*/ 546 h 804"/>
              <a:gd name="T114" fmla="*/ 723 w 809"/>
              <a:gd name="T115" fmla="*/ 340 h 804"/>
              <a:gd name="T116" fmla="*/ 725 w 809"/>
              <a:gd name="T117" fmla="*/ 453 h 804"/>
              <a:gd name="T118" fmla="*/ 725 w 809"/>
              <a:gd name="T119" fmla="*/ 45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9" h="804">
                <a:moveTo>
                  <a:pt x="745" y="402"/>
                </a:moveTo>
                <a:cubicBezTo>
                  <a:pt x="745" y="398"/>
                  <a:pt x="745" y="395"/>
                  <a:pt x="744" y="392"/>
                </a:cubicBezTo>
                <a:cubicBezTo>
                  <a:pt x="809" y="380"/>
                  <a:pt x="809" y="380"/>
                  <a:pt x="809" y="380"/>
                </a:cubicBezTo>
                <a:cubicBezTo>
                  <a:pt x="791" y="284"/>
                  <a:pt x="791" y="284"/>
                  <a:pt x="791" y="284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88"/>
                  <a:pt x="723" y="282"/>
                  <a:pt x="721" y="276"/>
                </a:cubicBezTo>
                <a:cubicBezTo>
                  <a:pt x="777" y="243"/>
                  <a:pt x="777" y="243"/>
                  <a:pt x="777" y="243"/>
                </a:cubicBezTo>
                <a:cubicBezTo>
                  <a:pt x="728" y="158"/>
                  <a:pt x="728" y="158"/>
                  <a:pt x="728" y="158"/>
                </a:cubicBezTo>
                <a:cubicBezTo>
                  <a:pt x="671" y="191"/>
                  <a:pt x="671" y="191"/>
                  <a:pt x="671" y="191"/>
                </a:cubicBezTo>
                <a:cubicBezTo>
                  <a:pt x="667" y="185"/>
                  <a:pt x="663" y="180"/>
                  <a:pt x="658" y="175"/>
                </a:cubicBezTo>
                <a:cubicBezTo>
                  <a:pt x="700" y="125"/>
                  <a:pt x="700" y="125"/>
                  <a:pt x="700" y="125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583" y="112"/>
                  <a:pt x="583" y="112"/>
                  <a:pt x="583" y="112"/>
                </a:cubicBezTo>
                <a:cubicBezTo>
                  <a:pt x="577" y="109"/>
                  <a:pt x="572" y="105"/>
                  <a:pt x="566" y="102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496" y="7"/>
                  <a:pt x="496" y="7"/>
                  <a:pt x="496" y="7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67" y="67"/>
                  <a:pt x="460" y="66"/>
                  <a:pt x="453" y="65"/>
                </a:cubicBezTo>
                <a:cubicBezTo>
                  <a:pt x="453" y="0"/>
                  <a:pt x="453" y="0"/>
                  <a:pt x="45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65"/>
                  <a:pt x="355" y="65"/>
                  <a:pt x="355" y="65"/>
                </a:cubicBezTo>
                <a:cubicBezTo>
                  <a:pt x="348" y="66"/>
                  <a:pt x="342" y="67"/>
                  <a:pt x="335" y="68"/>
                </a:cubicBezTo>
                <a:cubicBezTo>
                  <a:pt x="313" y="7"/>
                  <a:pt x="313" y="7"/>
                  <a:pt x="313" y="7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37" y="105"/>
                  <a:pt x="231" y="109"/>
                  <a:pt x="225" y="11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46" y="180"/>
                  <a:pt x="141" y="185"/>
                  <a:pt x="137" y="191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85" y="282"/>
                  <a:pt x="83" y="288"/>
                  <a:pt x="81" y="295"/>
                </a:cubicBezTo>
                <a:cubicBezTo>
                  <a:pt x="17" y="284"/>
                  <a:pt x="17" y="284"/>
                  <a:pt x="17" y="284"/>
                </a:cubicBezTo>
                <a:cubicBezTo>
                  <a:pt x="0" y="380"/>
                  <a:pt x="0" y="380"/>
                  <a:pt x="0" y="380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5"/>
                  <a:pt x="64" y="398"/>
                  <a:pt x="64" y="402"/>
                </a:cubicBezTo>
                <a:cubicBezTo>
                  <a:pt x="64" y="405"/>
                  <a:pt x="64" y="408"/>
                  <a:pt x="64" y="412"/>
                </a:cubicBezTo>
                <a:cubicBezTo>
                  <a:pt x="0" y="423"/>
                  <a:pt x="0" y="423"/>
                  <a:pt x="0" y="423"/>
                </a:cubicBezTo>
                <a:cubicBezTo>
                  <a:pt x="17" y="520"/>
                  <a:pt x="17" y="520"/>
                  <a:pt x="17" y="520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83" y="515"/>
                  <a:pt x="85" y="521"/>
                  <a:pt x="88" y="528"/>
                </a:cubicBezTo>
                <a:cubicBezTo>
                  <a:pt x="32" y="560"/>
                  <a:pt x="32" y="560"/>
                  <a:pt x="32" y="560"/>
                </a:cubicBezTo>
                <a:cubicBezTo>
                  <a:pt x="81" y="645"/>
                  <a:pt x="81" y="645"/>
                  <a:pt x="81" y="645"/>
                </a:cubicBezTo>
                <a:cubicBezTo>
                  <a:pt x="137" y="613"/>
                  <a:pt x="137" y="613"/>
                  <a:pt x="137" y="613"/>
                </a:cubicBezTo>
                <a:cubicBezTo>
                  <a:pt x="141" y="618"/>
                  <a:pt x="146" y="623"/>
                  <a:pt x="150" y="628"/>
                </a:cubicBezTo>
                <a:cubicBezTo>
                  <a:pt x="108" y="678"/>
                  <a:pt x="108" y="678"/>
                  <a:pt x="108" y="678"/>
                </a:cubicBezTo>
                <a:cubicBezTo>
                  <a:pt x="184" y="741"/>
                  <a:pt x="184" y="741"/>
                  <a:pt x="184" y="741"/>
                </a:cubicBezTo>
                <a:cubicBezTo>
                  <a:pt x="225" y="691"/>
                  <a:pt x="225" y="691"/>
                  <a:pt x="225" y="691"/>
                </a:cubicBezTo>
                <a:cubicBezTo>
                  <a:pt x="231" y="695"/>
                  <a:pt x="237" y="698"/>
                  <a:pt x="243" y="702"/>
                </a:cubicBezTo>
                <a:cubicBezTo>
                  <a:pt x="221" y="763"/>
                  <a:pt x="221" y="763"/>
                  <a:pt x="221" y="763"/>
                </a:cubicBezTo>
                <a:cubicBezTo>
                  <a:pt x="313" y="796"/>
                  <a:pt x="313" y="796"/>
                  <a:pt x="313" y="796"/>
                </a:cubicBezTo>
                <a:cubicBezTo>
                  <a:pt x="335" y="735"/>
                  <a:pt x="335" y="735"/>
                  <a:pt x="335" y="735"/>
                </a:cubicBezTo>
                <a:cubicBezTo>
                  <a:pt x="342" y="737"/>
                  <a:pt x="348" y="738"/>
                  <a:pt x="355" y="739"/>
                </a:cubicBezTo>
                <a:cubicBezTo>
                  <a:pt x="355" y="804"/>
                  <a:pt x="355" y="804"/>
                  <a:pt x="355" y="804"/>
                </a:cubicBezTo>
                <a:cubicBezTo>
                  <a:pt x="453" y="804"/>
                  <a:pt x="453" y="804"/>
                  <a:pt x="453" y="804"/>
                </a:cubicBezTo>
                <a:cubicBezTo>
                  <a:pt x="453" y="739"/>
                  <a:pt x="453" y="739"/>
                  <a:pt x="453" y="739"/>
                </a:cubicBezTo>
                <a:cubicBezTo>
                  <a:pt x="460" y="738"/>
                  <a:pt x="467" y="737"/>
                  <a:pt x="473" y="735"/>
                </a:cubicBezTo>
                <a:cubicBezTo>
                  <a:pt x="496" y="796"/>
                  <a:pt x="496" y="796"/>
                  <a:pt x="496" y="796"/>
                </a:cubicBezTo>
                <a:cubicBezTo>
                  <a:pt x="588" y="763"/>
                  <a:pt x="588" y="763"/>
                  <a:pt x="588" y="763"/>
                </a:cubicBezTo>
                <a:cubicBezTo>
                  <a:pt x="566" y="702"/>
                  <a:pt x="566" y="702"/>
                  <a:pt x="566" y="702"/>
                </a:cubicBezTo>
                <a:cubicBezTo>
                  <a:pt x="572" y="698"/>
                  <a:pt x="577" y="695"/>
                  <a:pt x="583" y="691"/>
                </a:cubicBezTo>
                <a:cubicBezTo>
                  <a:pt x="625" y="741"/>
                  <a:pt x="625" y="741"/>
                  <a:pt x="625" y="741"/>
                </a:cubicBezTo>
                <a:cubicBezTo>
                  <a:pt x="700" y="678"/>
                  <a:pt x="700" y="678"/>
                  <a:pt x="700" y="678"/>
                </a:cubicBezTo>
                <a:cubicBezTo>
                  <a:pt x="658" y="628"/>
                  <a:pt x="658" y="628"/>
                  <a:pt x="658" y="628"/>
                </a:cubicBezTo>
                <a:cubicBezTo>
                  <a:pt x="663" y="623"/>
                  <a:pt x="667" y="618"/>
                  <a:pt x="671" y="613"/>
                </a:cubicBezTo>
                <a:cubicBezTo>
                  <a:pt x="728" y="645"/>
                  <a:pt x="728" y="645"/>
                  <a:pt x="728" y="645"/>
                </a:cubicBezTo>
                <a:cubicBezTo>
                  <a:pt x="777" y="560"/>
                  <a:pt x="777" y="560"/>
                  <a:pt x="777" y="560"/>
                </a:cubicBezTo>
                <a:cubicBezTo>
                  <a:pt x="721" y="528"/>
                  <a:pt x="721" y="528"/>
                  <a:pt x="721" y="528"/>
                </a:cubicBezTo>
                <a:cubicBezTo>
                  <a:pt x="723" y="521"/>
                  <a:pt x="725" y="515"/>
                  <a:pt x="728" y="509"/>
                </a:cubicBezTo>
                <a:cubicBezTo>
                  <a:pt x="791" y="520"/>
                  <a:pt x="791" y="520"/>
                  <a:pt x="791" y="520"/>
                </a:cubicBezTo>
                <a:cubicBezTo>
                  <a:pt x="808" y="423"/>
                  <a:pt x="808" y="423"/>
                  <a:pt x="808" y="423"/>
                </a:cubicBezTo>
                <a:cubicBezTo>
                  <a:pt x="744" y="412"/>
                  <a:pt x="744" y="412"/>
                  <a:pt x="744" y="412"/>
                </a:cubicBezTo>
                <a:cubicBezTo>
                  <a:pt x="745" y="408"/>
                  <a:pt x="745" y="405"/>
                  <a:pt x="745" y="402"/>
                </a:cubicBezTo>
                <a:close/>
                <a:moveTo>
                  <a:pt x="665" y="229"/>
                </a:moveTo>
                <a:cubicBezTo>
                  <a:pt x="671" y="226"/>
                  <a:pt x="679" y="228"/>
                  <a:pt x="683" y="234"/>
                </a:cubicBezTo>
                <a:cubicBezTo>
                  <a:pt x="687" y="241"/>
                  <a:pt x="684" y="248"/>
                  <a:pt x="678" y="252"/>
                </a:cubicBezTo>
                <a:cubicBezTo>
                  <a:pt x="672" y="256"/>
                  <a:pt x="664" y="254"/>
                  <a:pt x="660" y="247"/>
                </a:cubicBezTo>
                <a:cubicBezTo>
                  <a:pt x="657" y="241"/>
                  <a:pt x="659" y="233"/>
                  <a:pt x="665" y="229"/>
                </a:cubicBezTo>
                <a:close/>
                <a:moveTo>
                  <a:pt x="591" y="151"/>
                </a:moveTo>
                <a:cubicBezTo>
                  <a:pt x="595" y="145"/>
                  <a:pt x="603" y="144"/>
                  <a:pt x="609" y="149"/>
                </a:cubicBezTo>
                <a:cubicBezTo>
                  <a:pt x="614" y="154"/>
                  <a:pt x="615" y="162"/>
                  <a:pt x="611" y="167"/>
                </a:cubicBezTo>
                <a:cubicBezTo>
                  <a:pt x="606" y="173"/>
                  <a:pt x="598" y="174"/>
                  <a:pt x="592" y="169"/>
                </a:cubicBezTo>
                <a:cubicBezTo>
                  <a:pt x="587" y="164"/>
                  <a:pt x="586" y="156"/>
                  <a:pt x="591" y="151"/>
                </a:cubicBezTo>
                <a:close/>
                <a:moveTo>
                  <a:pt x="493" y="102"/>
                </a:moveTo>
                <a:cubicBezTo>
                  <a:pt x="496" y="95"/>
                  <a:pt x="503" y="92"/>
                  <a:pt x="510" y="94"/>
                </a:cubicBezTo>
                <a:cubicBezTo>
                  <a:pt x="517" y="97"/>
                  <a:pt x="520" y="104"/>
                  <a:pt x="518" y="111"/>
                </a:cubicBezTo>
                <a:cubicBezTo>
                  <a:pt x="515" y="118"/>
                  <a:pt x="508" y="121"/>
                  <a:pt x="501" y="119"/>
                </a:cubicBezTo>
                <a:cubicBezTo>
                  <a:pt x="494" y="116"/>
                  <a:pt x="491" y="109"/>
                  <a:pt x="493" y="102"/>
                </a:cubicBezTo>
                <a:close/>
                <a:moveTo>
                  <a:pt x="399" y="77"/>
                </a:moveTo>
                <a:cubicBezTo>
                  <a:pt x="406" y="77"/>
                  <a:pt x="412" y="82"/>
                  <a:pt x="412" y="90"/>
                </a:cubicBezTo>
                <a:cubicBezTo>
                  <a:pt x="412" y="97"/>
                  <a:pt x="406" y="103"/>
                  <a:pt x="399" y="103"/>
                </a:cubicBezTo>
                <a:cubicBezTo>
                  <a:pt x="391" y="103"/>
                  <a:pt x="386" y="97"/>
                  <a:pt x="386" y="90"/>
                </a:cubicBezTo>
                <a:cubicBezTo>
                  <a:pt x="386" y="82"/>
                  <a:pt x="391" y="77"/>
                  <a:pt x="399" y="77"/>
                </a:cubicBezTo>
                <a:close/>
                <a:moveTo>
                  <a:pt x="288" y="98"/>
                </a:moveTo>
                <a:cubicBezTo>
                  <a:pt x="295" y="96"/>
                  <a:pt x="302" y="99"/>
                  <a:pt x="304" y="106"/>
                </a:cubicBezTo>
                <a:cubicBezTo>
                  <a:pt x="307" y="113"/>
                  <a:pt x="303" y="120"/>
                  <a:pt x="297" y="123"/>
                </a:cubicBezTo>
                <a:cubicBezTo>
                  <a:pt x="290" y="125"/>
                  <a:pt x="282" y="122"/>
                  <a:pt x="280" y="115"/>
                </a:cubicBezTo>
                <a:cubicBezTo>
                  <a:pt x="277" y="108"/>
                  <a:pt x="281" y="101"/>
                  <a:pt x="288" y="98"/>
                </a:cubicBezTo>
                <a:close/>
                <a:moveTo>
                  <a:pt x="191" y="156"/>
                </a:moveTo>
                <a:cubicBezTo>
                  <a:pt x="196" y="152"/>
                  <a:pt x="205" y="152"/>
                  <a:pt x="209" y="158"/>
                </a:cubicBezTo>
                <a:cubicBezTo>
                  <a:pt x="214" y="163"/>
                  <a:pt x="213" y="172"/>
                  <a:pt x="208" y="176"/>
                </a:cubicBezTo>
                <a:cubicBezTo>
                  <a:pt x="202" y="181"/>
                  <a:pt x="194" y="180"/>
                  <a:pt x="189" y="175"/>
                </a:cubicBezTo>
                <a:cubicBezTo>
                  <a:pt x="185" y="169"/>
                  <a:pt x="185" y="161"/>
                  <a:pt x="191" y="156"/>
                </a:cubicBezTo>
                <a:close/>
                <a:moveTo>
                  <a:pt x="83" y="351"/>
                </a:moveTo>
                <a:cubicBezTo>
                  <a:pt x="84" y="344"/>
                  <a:pt x="91" y="339"/>
                  <a:pt x="98" y="340"/>
                </a:cubicBezTo>
                <a:cubicBezTo>
                  <a:pt x="105" y="341"/>
                  <a:pt x="110" y="348"/>
                  <a:pt x="109" y="355"/>
                </a:cubicBezTo>
                <a:cubicBezTo>
                  <a:pt x="108" y="362"/>
                  <a:pt x="101" y="367"/>
                  <a:pt x="94" y="366"/>
                </a:cubicBezTo>
                <a:cubicBezTo>
                  <a:pt x="87" y="365"/>
                  <a:pt x="82" y="358"/>
                  <a:pt x="83" y="351"/>
                </a:cubicBezTo>
                <a:close/>
                <a:moveTo>
                  <a:pt x="100" y="474"/>
                </a:moveTo>
                <a:cubicBezTo>
                  <a:pt x="93" y="476"/>
                  <a:pt x="86" y="471"/>
                  <a:pt x="85" y="464"/>
                </a:cubicBezTo>
                <a:cubicBezTo>
                  <a:pt x="84" y="457"/>
                  <a:pt x="89" y="450"/>
                  <a:pt x="96" y="449"/>
                </a:cubicBezTo>
                <a:cubicBezTo>
                  <a:pt x="103" y="447"/>
                  <a:pt x="110" y="452"/>
                  <a:pt x="111" y="459"/>
                </a:cubicBezTo>
                <a:cubicBezTo>
                  <a:pt x="112" y="466"/>
                  <a:pt x="107" y="473"/>
                  <a:pt x="100" y="474"/>
                </a:cubicBezTo>
                <a:close/>
                <a:moveTo>
                  <a:pt x="120" y="244"/>
                </a:moveTo>
                <a:cubicBezTo>
                  <a:pt x="124" y="238"/>
                  <a:pt x="131" y="236"/>
                  <a:pt x="138" y="239"/>
                </a:cubicBezTo>
                <a:cubicBezTo>
                  <a:pt x="144" y="243"/>
                  <a:pt x="146" y="251"/>
                  <a:pt x="143" y="257"/>
                </a:cubicBezTo>
                <a:cubicBezTo>
                  <a:pt x="139" y="263"/>
                  <a:pt x="131" y="266"/>
                  <a:pt x="125" y="262"/>
                </a:cubicBezTo>
                <a:cubicBezTo>
                  <a:pt x="118" y="258"/>
                  <a:pt x="116" y="250"/>
                  <a:pt x="120" y="244"/>
                </a:cubicBezTo>
                <a:close/>
                <a:moveTo>
                  <a:pt x="143" y="574"/>
                </a:moveTo>
                <a:cubicBezTo>
                  <a:pt x="137" y="578"/>
                  <a:pt x="129" y="575"/>
                  <a:pt x="126" y="569"/>
                </a:cubicBezTo>
                <a:cubicBezTo>
                  <a:pt x="122" y="563"/>
                  <a:pt x="124" y="555"/>
                  <a:pt x="130" y="551"/>
                </a:cubicBezTo>
                <a:cubicBezTo>
                  <a:pt x="137" y="548"/>
                  <a:pt x="145" y="550"/>
                  <a:pt x="148" y="556"/>
                </a:cubicBezTo>
                <a:cubicBezTo>
                  <a:pt x="152" y="562"/>
                  <a:pt x="150" y="570"/>
                  <a:pt x="143" y="574"/>
                </a:cubicBezTo>
                <a:close/>
                <a:moveTo>
                  <a:pt x="218" y="653"/>
                </a:moveTo>
                <a:cubicBezTo>
                  <a:pt x="213" y="658"/>
                  <a:pt x="205" y="659"/>
                  <a:pt x="200" y="654"/>
                </a:cubicBezTo>
                <a:cubicBezTo>
                  <a:pt x="194" y="650"/>
                  <a:pt x="193" y="642"/>
                  <a:pt x="198" y="636"/>
                </a:cubicBezTo>
                <a:cubicBezTo>
                  <a:pt x="203" y="630"/>
                  <a:pt x="211" y="630"/>
                  <a:pt x="216" y="634"/>
                </a:cubicBezTo>
                <a:cubicBezTo>
                  <a:pt x="222" y="639"/>
                  <a:pt x="223" y="647"/>
                  <a:pt x="218" y="653"/>
                </a:cubicBezTo>
                <a:close/>
                <a:moveTo>
                  <a:pt x="315" y="701"/>
                </a:moveTo>
                <a:cubicBezTo>
                  <a:pt x="313" y="708"/>
                  <a:pt x="305" y="712"/>
                  <a:pt x="298" y="709"/>
                </a:cubicBezTo>
                <a:cubicBezTo>
                  <a:pt x="292" y="707"/>
                  <a:pt x="288" y="699"/>
                  <a:pt x="291" y="692"/>
                </a:cubicBezTo>
                <a:cubicBezTo>
                  <a:pt x="293" y="686"/>
                  <a:pt x="301" y="682"/>
                  <a:pt x="307" y="685"/>
                </a:cubicBezTo>
                <a:cubicBezTo>
                  <a:pt x="314" y="687"/>
                  <a:pt x="318" y="695"/>
                  <a:pt x="315" y="701"/>
                </a:cubicBezTo>
                <a:close/>
                <a:moveTo>
                  <a:pt x="410" y="727"/>
                </a:moveTo>
                <a:cubicBezTo>
                  <a:pt x="403" y="727"/>
                  <a:pt x="397" y="721"/>
                  <a:pt x="397" y="714"/>
                </a:cubicBezTo>
                <a:cubicBezTo>
                  <a:pt x="397" y="707"/>
                  <a:pt x="403" y="701"/>
                  <a:pt x="410" y="701"/>
                </a:cubicBezTo>
                <a:cubicBezTo>
                  <a:pt x="417" y="701"/>
                  <a:pt x="423" y="707"/>
                  <a:pt x="423" y="714"/>
                </a:cubicBezTo>
                <a:cubicBezTo>
                  <a:pt x="423" y="721"/>
                  <a:pt x="417" y="727"/>
                  <a:pt x="410" y="727"/>
                </a:cubicBezTo>
                <a:close/>
                <a:moveTo>
                  <a:pt x="521" y="705"/>
                </a:moveTo>
                <a:cubicBezTo>
                  <a:pt x="514" y="708"/>
                  <a:pt x="506" y="704"/>
                  <a:pt x="504" y="697"/>
                </a:cubicBezTo>
                <a:cubicBezTo>
                  <a:pt x="502" y="691"/>
                  <a:pt x="505" y="683"/>
                  <a:pt x="512" y="681"/>
                </a:cubicBezTo>
                <a:cubicBezTo>
                  <a:pt x="519" y="678"/>
                  <a:pt x="526" y="682"/>
                  <a:pt x="529" y="689"/>
                </a:cubicBezTo>
                <a:cubicBezTo>
                  <a:pt x="531" y="695"/>
                  <a:pt x="528" y="703"/>
                  <a:pt x="521" y="705"/>
                </a:cubicBezTo>
                <a:close/>
                <a:moveTo>
                  <a:pt x="618" y="647"/>
                </a:moveTo>
                <a:cubicBezTo>
                  <a:pt x="612" y="652"/>
                  <a:pt x="604" y="651"/>
                  <a:pt x="599" y="646"/>
                </a:cubicBezTo>
                <a:cubicBezTo>
                  <a:pt x="595" y="640"/>
                  <a:pt x="595" y="632"/>
                  <a:pt x="601" y="627"/>
                </a:cubicBezTo>
                <a:cubicBezTo>
                  <a:pt x="606" y="622"/>
                  <a:pt x="615" y="623"/>
                  <a:pt x="619" y="629"/>
                </a:cubicBezTo>
                <a:cubicBezTo>
                  <a:pt x="624" y="634"/>
                  <a:pt x="623" y="642"/>
                  <a:pt x="618" y="647"/>
                </a:cubicBezTo>
                <a:close/>
                <a:moveTo>
                  <a:pt x="655" y="478"/>
                </a:moveTo>
                <a:cubicBezTo>
                  <a:pt x="614" y="471"/>
                  <a:pt x="614" y="471"/>
                  <a:pt x="614" y="471"/>
                </a:cubicBezTo>
                <a:cubicBezTo>
                  <a:pt x="612" y="475"/>
                  <a:pt x="611" y="479"/>
                  <a:pt x="609" y="483"/>
                </a:cubicBezTo>
                <a:cubicBezTo>
                  <a:pt x="645" y="504"/>
                  <a:pt x="645" y="504"/>
                  <a:pt x="645" y="504"/>
                </a:cubicBezTo>
                <a:cubicBezTo>
                  <a:pt x="614" y="559"/>
                  <a:pt x="614" y="559"/>
                  <a:pt x="614" y="559"/>
                </a:cubicBezTo>
                <a:cubicBezTo>
                  <a:pt x="577" y="538"/>
                  <a:pt x="577" y="538"/>
                  <a:pt x="577" y="538"/>
                </a:cubicBezTo>
                <a:cubicBezTo>
                  <a:pt x="575" y="542"/>
                  <a:pt x="572" y="545"/>
                  <a:pt x="569" y="548"/>
                </a:cubicBezTo>
                <a:cubicBezTo>
                  <a:pt x="596" y="581"/>
                  <a:pt x="596" y="581"/>
                  <a:pt x="596" y="581"/>
                </a:cubicBezTo>
                <a:cubicBezTo>
                  <a:pt x="547" y="621"/>
                  <a:pt x="547" y="621"/>
                  <a:pt x="547" y="621"/>
                </a:cubicBezTo>
                <a:cubicBezTo>
                  <a:pt x="520" y="589"/>
                  <a:pt x="520" y="589"/>
                  <a:pt x="520" y="589"/>
                </a:cubicBezTo>
                <a:cubicBezTo>
                  <a:pt x="516" y="592"/>
                  <a:pt x="513" y="594"/>
                  <a:pt x="509" y="596"/>
                </a:cubicBezTo>
                <a:cubicBezTo>
                  <a:pt x="523" y="635"/>
                  <a:pt x="523" y="635"/>
                  <a:pt x="523" y="635"/>
                </a:cubicBezTo>
                <a:cubicBezTo>
                  <a:pt x="463" y="657"/>
                  <a:pt x="463" y="657"/>
                  <a:pt x="463" y="657"/>
                </a:cubicBezTo>
                <a:cubicBezTo>
                  <a:pt x="449" y="618"/>
                  <a:pt x="449" y="618"/>
                  <a:pt x="449" y="618"/>
                </a:cubicBezTo>
                <a:cubicBezTo>
                  <a:pt x="445" y="618"/>
                  <a:pt x="440" y="619"/>
                  <a:pt x="436" y="620"/>
                </a:cubicBezTo>
                <a:cubicBezTo>
                  <a:pt x="436" y="662"/>
                  <a:pt x="436" y="662"/>
                  <a:pt x="436" y="662"/>
                </a:cubicBezTo>
                <a:cubicBezTo>
                  <a:pt x="372" y="662"/>
                  <a:pt x="372" y="662"/>
                  <a:pt x="372" y="662"/>
                </a:cubicBezTo>
                <a:cubicBezTo>
                  <a:pt x="372" y="620"/>
                  <a:pt x="372" y="620"/>
                  <a:pt x="372" y="620"/>
                </a:cubicBezTo>
                <a:cubicBezTo>
                  <a:pt x="368" y="619"/>
                  <a:pt x="364" y="618"/>
                  <a:pt x="360" y="618"/>
                </a:cubicBezTo>
                <a:cubicBezTo>
                  <a:pt x="345" y="657"/>
                  <a:pt x="345" y="657"/>
                  <a:pt x="345" y="657"/>
                </a:cubicBezTo>
                <a:cubicBezTo>
                  <a:pt x="285" y="635"/>
                  <a:pt x="285" y="635"/>
                  <a:pt x="285" y="635"/>
                </a:cubicBezTo>
                <a:cubicBezTo>
                  <a:pt x="300" y="596"/>
                  <a:pt x="300" y="596"/>
                  <a:pt x="300" y="596"/>
                </a:cubicBezTo>
                <a:cubicBezTo>
                  <a:pt x="296" y="594"/>
                  <a:pt x="292" y="592"/>
                  <a:pt x="288" y="589"/>
                </a:cubicBezTo>
                <a:cubicBezTo>
                  <a:pt x="261" y="621"/>
                  <a:pt x="261" y="621"/>
                  <a:pt x="261" y="621"/>
                </a:cubicBezTo>
                <a:cubicBezTo>
                  <a:pt x="213" y="581"/>
                  <a:pt x="213" y="581"/>
                  <a:pt x="213" y="581"/>
                </a:cubicBezTo>
                <a:cubicBezTo>
                  <a:pt x="240" y="548"/>
                  <a:pt x="240" y="548"/>
                  <a:pt x="240" y="548"/>
                </a:cubicBezTo>
                <a:cubicBezTo>
                  <a:pt x="237" y="545"/>
                  <a:pt x="234" y="542"/>
                  <a:pt x="231" y="538"/>
                </a:cubicBezTo>
                <a:cubicBezTo>
                  <a:pt x="195" y="559"/>
                  <a:pt x="195" y="559"/>
                  <a:pt x="195" y="559"/>
                </a:cubicBezTo>
                <a:cubicBezTo>
                  <a:pt x="163" y="504"/>
                  <a:pt x="163" y="504"/>
                  <a:pt x="163" y="504"/>
                </a:cubicBezTo>
                <a:cubicBezTo>
                  <a:pt x="199" y="483"/>
                  <a:pt x="199" y="483"/>
                  <a:pt x="199" y="483"/>
                </a:cubicBezTo>
                <a:cubicBezTo>
                  <a:pt x="198" y="479"/>
                  <a:pt x="196" y="475"/>
                  <a:pt x="195" y="471"/>
                </a:cubicBezTo>
                <a:cubicBezTo>
                  <a:pt x="154" y="478"/>
                  <a:pt x="154" y="478"/>
                  <a:pt x="154" y="478"/>
                </a:cubicBezTo>
                <a:cubicBezTo>
                  <a:pt x="143" y="416"/>
                  <a:pt x="143" y="416"/>
                  <a:pt x="143" y="416"/>
                </a:cubicBezTo>
                <a:cubicBezTo>
                  <a:pt x="184" y="408"/>
                  <a:pt x="184" y="408"/>
                  <a:pt x="184" y="408"/>
                </a:cubicBezTo>
                <a:cubicBezTo>
                  <a:pt x="184" y="406"/>
                  <a:pt x="184" y="404"/>
                  <a:pt x="184" y="402"/>
                </a:cubicBezTo>
                <a:cubicBezTo>
                  <a:pt x="184" y="400"/>
                  <a:pt x="184" y="397"/>
                  <a:pt x="184" y="395"/>
                </a:cubicBezTo>
                <a:cubicBezTo>
                  <a:pt x="143" y="388"/>
                  <a:pt x="143" y="388"/>
                  <a:pt x="143" y="388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95" y="333"/>
                  <a:pt x="195" y="333"/>
                  <a:pt x="195" y="333"/>
                </a:cubicBezTo>
                <a:cubicBezTo>
                  <a:pt x="196" y="328"/>
                  <a:pt x="198" y="324"/>
                  <a:pt x="199" y="320"/>
                </a:cubicBezTo>
                <a:cubicBezTo>
                  <a:pt x="163" y="299"/>
                  <a:pt x="163" y="299"/>
                  <a:pt x="163" y="299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4" y="262"/>
                  <a:pt x="237" y="258"/>
                  <a:pt x="240" y="255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61" y="182"/>
                  <a:pt x="261" y="182"/>
                  <a:pt x="261" y="182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92" y="212"/>
                  <a:pt x="296" y="210"/>
                  <a:pt x="300" y="208"/>
                </a:cubicBezTo>
                <a:cubicBezTo>
                  <a:pt x="285" y="168"/>
                  <a:pt x="285" y="168"/>
                  <a:pt x="285" y="168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59" y="186"/>
                  <a:pt x="359" y="186"/>
                  <a:pt x="359" y="186"/>
                </a:cubicBezTo>
                <a:cubicBezTo>
                  <a:pt x="364" y="185"/>
                  <a:pt x="368" y="184"/>
                  <a:pt x="372" y="184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84"/>
                  <a:pt x="436" y="184"/>
                  <a:pt x="436" y="184"/>
                </a:cubicBezTo>
                <a:cubicBezTo>
                  <a:pt x="440" y="184"/>
                  <a:pt x="445" y="185"/>
                  <a:pt x="449" y="186"/>
                </a:cubicBezTo>
                <a:cubicBezTo>
                  <a:pt x="463" y="146"/>
                  <a:pt x="463" y="146"/>
                  <a:pt x="463" y="146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09" y="208"/>
                  <a:pt x="509" y="208"/>
                  <a:pt x="509" y="208"/>
                </a:cubicBezTo>
                <a:cubicBezTo>
                  <a:pt x="513" y="210"/>
                  <a:pt x="516" y="212"/>
                  <a:pt x="520" y="214"/>
                </a:cubicBezTo>
                <a:cubicBezTo>
                  <a:pt x="547" y="182"/>
                  <a:pt x="547" y="182"/>
                  <a:pt x="547" y="182"/>
                </a:cubicBezTo>
                <a:cubicBezTo>
                  <a:pt x="596" y="223"/>
                  <a:pt x="596" y="223"/>
                  <a:pt x="596" y="223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2" y="258"/>
                  <a:pt x="575" y="262"/>
                  <a:pt x="577" y="265"/>
                </a:cubicBezTo>
                <a:cubicBezTo>
                  <a:pt x="614" y="244"/>
                  <a:pt x="614" y="244"/>
                  <a:pt x="614" y="244"/>
                </a:cubicBezTo>
                <a:cubicBezTo>
                  <a:pt x="645" y="299"/>
                  <a:pt x="645" y="299"/>
                  <a:pt x="645" y="299"/>
                </a:cubicBezTo>
                <a:cubicBezTo>
                  <a:pt x="609" y="320"/>
                  <a:pt x="609" y="320"/>
                  <a:pt x="609" y="320"/>
                </a:cubicBezTo>
                <a:cubicBezTo>
                  <a:pt x="611" y="324"/>
                  <a:pt x="612" y="328"/>
                  <a:pt x="614" y="333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66" y="388"/>
                  <a:pt x="666" y="388"/>
                  <a:pt x="666" y="388"/>
                </a:cubicBezTo>
                <a:cubicBezTo>
                  <a:pt x="625" y="395"/>
                  <a:pt x="625" y="395"/>
                  <a:pt x="625" y="395"/>
                </a:cubicBezTo>
                <a:cubicBezTo>
                  <a:pt x="625" y="397"/>
                  <a:pt x="625" y="400"/>
                  <a:pt x="625" y="402"/>
                </a:cubicBezTo>
                <a:cubicBezTo>
                  <a:pt x="625" y="404"/>
                  <a:pt x="625" y="406"/>
                  <a:pt x="625" y="408"/>
                </a:cubicBezTo>
                <a:cubicBezTo>
                  <a:pt x="666" y="416"/>
                  <a:pt x="666" y="416"/>
                  <a:pt x="666" y="416"/>
                </a:cubicBezTo>
                <a:lnTo>
                  <a:pt x="655" y="478"/>
                </a:lnTo>
                <a:close/>
                <a:moveTo>
                  <a:pt x="689" y="559"/>
                </a:moveTo>
                <a:cubicBezTo>
                  <a:pt x="685" y="566"/>
                  <a:pt x="677" y="568"/>
                  <a:pt x="671" y="564"/>
                </a:cubicBezTo>
                <a:cubicBezTo>
                  <a:pt x="665" y="561"/>
                  <a:pt x="662" y="553"/>
                  <a:pt x="666" y="546"/>
                </a:cubicBezTo>
                <a:cubicBezTo>
                  <a:pt x="670" y="540"/>
                  <a:pt x="678" y="538"/>
                  <a:pt x="684" y="542"/>
                </a:cubicBezTo>
                <a:cubicBezTo>
                  <a:pt x="690" y="545"/>
                  <a:pt x="692" y="553"/>
                  <a:pt x="689" y="559"/>
                </a:cubicBezTo>
                <a:close/>
                <a:moveTo>
                  <a:pt x="708" y="329"/>
                </a:moveTo>
                <a:cubicBezTo>
                  <a:pt x="715" y="328"/>
                  <a:pt x="722" y="333"/>
                  <a:pt x="723" y="340"/>
                </a:cubicBezTo>
                <a:cubicBezTo>
                  <a:pt x="725" y="347"/>
                  <a:pt x="720" y="354"/>
                  <a:pt x="713" y="355"/>
                </a:cubicBezTo>
                <a:cubicBezTo>
                  <a:pt x="706" y="356"/>
                  <a:pt x="699" y="351"/>
                  <a:pt x="698" y="344"/>
                </a:cubicBezTo>
                <a:cubicBezTo>
                  <a:pt x="696" y="337"/>
                  <a:pt x="701" y="330"/>
                  <a:pt x="708" y="329"/>
                </a:cubicBezTo>
                <a:close/>
                <a:moveTo>
                  <a:pt x="725" y="453"/>
                </a:moveTo>
                <a:cubicBezTo>
                  <a:pt x="724" y="460"/>
                  <a:pt x="717" y="464"/>
                  <a:pt x="710" y="463"/>
                </a:cubicBezTo>
                <a:cubicBezTo>
                  <a:pt x="703" y="462"/>
                  <a:pt x="698" y="455"/>
                  <a:pt x="700" y="448"/>
                </a:cubicBezTo>
                <a:cubicBezTo>
                  <a:pt x="701" y="441"/>
                  <a:pt x="708" y="436"/>
                  <a:pt x="715" y="437"/>
                </a:cubicBezTo>
                <a:cubicBezTo>
                  <a:pt x="722" y="439"/>
                  <a:pt x="727" y="445"/>
                  <a:pt x="725" y="453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47664" y="101022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17217" y="1251063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alpha val="42000"/>
                  </a:schemeClr>
                </a:solidFill>
                <a:latin typeface="Impact" pitchFamily="34" charset="0"/>
              </a:rPr>
              <a:t>concents</a:t>
            </a:r>
            <a:endParaRPr lang="en-US" altLang="zh-CN" sz="2800" dirty="0">
              <a:solidFill>
                <a:schemeClr val="bg1">
                  <a:alpha val="42000"/>
                </a:schemeClr>
              </a:solidFill>
              <a:latin typeface="Impact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88618" y="1776060"/>
            <a:ext cx="6287537" cy="0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层"/>
          <p:cNvSpPr txBox="1"/>
          <p:nvPr/>
        </p:nvSpPr>
        <p:spPr bwMode="auto">
          <a:xfrm>
            <a:off x="1428728" y="2211710"/>
            <a:ext cx="122245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任务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711035" y="2264649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标题层"/>
          <p:cNvSpPr txBox="1"/>
          <p:nvPr/>
        </p:nvSpPr>
        <p:spPr bwMode="auto">
          <a:xfrm>
            <a:off x="2819425" y="2283718"/>
            <a:ext cx="2728614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选择结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构编程思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想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标题层"/>
          <p:cNvSpPr txBox="1"/>
          <p:nvPr/>
        </p:nvSpPr>
        <p:spPr bwMode="auto">
          <a:xfrm>
            <a:off x="1500166" y="2744159"/>
            <a:ext cx="112818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任务</a:t>
            </a:r>
            <a:r>
              <a:rPr lang="en-US" altLang="zh-CN" sz="2400" kern="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chemeClr val="bg1"/>
              </a:solidFill>
              <a:latin typeface="Impact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711035" y="2797098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标题层"/>
          <p:cNvSpPr txBox="1"/>
          <p:nvPr/>
        </p:nvSpPr>
        <p:spPr bwMode="auto">
          <a:xfrm>
            <a:off x="2819425" y="2819712"/>
            <a:ext cx="252018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if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语句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标题层"/>
          <p:cNvSpPr txBox="1"/>
          <p:nvPr/>
        </p:nvSpPr>
        <p:spPr bwMode="auto">
          <a:xfrm>
            <a:off x="1500166" y="3276608"/>
            <a:ext cx="1151584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任务</a:t>
            </a:r>
            <a:r>
              <a:rPr lang="en-US" altLang="zh-CN" sz="2400" kern="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chemeClr val="bg1"/>
              </a:solidFill>
              <a:latin typeface="Impact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711035" y="3329547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标题层"/>
          <p:cNvSpPr txBox="1"/>
          <p:nvPr/>
        </p:nvSpPr>
        <p:spPr bwMode="auto">
          <a:xfrm>
            <a:off x="2819425" y="3323768"/>
            <a:ext cx="252018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switch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语句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488381" y="771550"/>
            <a:ext cx="963939" cy="963939"/>
            <a:chOff x="4752974" y="731199"/>
            <a:chExt cx="963939" cy="963939"/>
          </a:xfrm>
        </p:grpSpPr>
        <p:grpSp>
          <p:nvGrpSpPr>
            <p:cNvPr id="60" name="组合 59"/>
            <p:cNvGrpSpPr/>
            <p:nvPr/>
          </p:nvGrpSpPr>
          <p:grpSpPr>
            <a:xfrm flipH="1">
              <a:off x="5025665" y="1068916"/>
              <a:ext cx="402354" cy="360000"/>
              <a:chOff x="7008812" y="2716213"/>
              <a:chExt cx="1236664" cy="1106487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7761288" y="3354388"/>
                <a:ext cx="484188" cy="296862"/>
              </a:xfrm>
              <a:custGeom>
                <a:avLst/>
                <a:gdLst>
                  <a:gd name="T0" fmla="*/ 52 w 129"/>
                  <a:gd name="T1" fmla="*/ 35 h 79"/>
                  <a:gd name="T2" fmla="*/ 24 w 129"/>
                  <a:gd name="T3" fmla="*/ 0 h 79"/>
                  <a:gd name="T4" fmla="*/ 10 w 129"/>
                  <a:gd name="T5" fmla="*/ 18 h 79"/>
                  <a:gd name="T6" fmla="*/ 0 w 129"/>
                  <a:gd name="T7" fmla="*/ 23 h 79"/>
                  <a:gd name="T8" fmla="*/ 29 w 129"/>
                  <a:gd name="T9" fmla="*/ 60 h 79"/>
                  <a:gd name="T10" fmla="*/ 39 w 129"/>
                  <a:gd name="T11" fmla="*/ 66 h 79"/>
                  <a:gd name="T12" fmla="*/ 107 w 129"/>
                  <a:gd name="T13" fmla="*/ 79 h 79"/>
                  <a:gd name="T14" fmla="*/ 111 w 129"/>
                  <a:gd name="T15" fmla="*/ 79 h 79"/>
                  <a:gd name="T16" fmla="*/ 127 w 129"/>
                  <a:gd name="T17" fmla="*/ 66 h 79"/>
                  <a:gd name="T18" fmla="*/ 114 w 129"/>
                  <a:gd name="T19" fmla="*/ 47 h 79"/>
                  <a:gd name="T20" fmla="*/ 52 w 129"/>
                  <a:gd name="T21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79">
                    <a:moveTo>
                      <a:pt x="52" y="3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8"/>
                      <a:pt x="17" y="14"/>
                      <a:pt x="1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32" y="63"/>
                      <a:pt x="35" y="65"/>
                      <a:pt x="39" y="66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8" y="79"/>
                      <a:pt x="110" y="79"/>
                      <a:pt x="111" y="79"/>
                    </a:cubicBezTo>
                    <a:cubicBezTo>
                      <a:pt x="118" y="79"/>
                      <a:pt x="125" y="74"/>
                      <a:pt x="127" y="66"/>
                    </a:cubicBezTo>
                    <a:cubicBezTo>
                      <a:pt x="129" y="57"/>
                      <a:pt x="123" y="48"/>
                      <a:pt x="114" y="47"/>
                    </a:cubicBezTo>
                    <a:lnTo>
                      <a:pt x="5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4"/>
              <p:cNvSpPr>
                <a:spLocks noEditPoints="1"/>
              </p:cNvSpPr>
              <p:nvPr/>
            </p:nvSpPr>
            <p:spPr bwMode="auto">
              <a:xfrm>
                <a:off x="7143750" y="2716213"/>
                <a:ext cx="269875" cy="274637"/>
              </a:xfrm>
              <a:custGeom>
                <a:avLst/>
                <a:gdLst>
                  <a:gd name="T0" fmla="*/ 0 w 72"/>
                  <a:gd name="T1" fmla="*/ 36 h 73"/>
                  <a:gd name="T2" fmla="*/ 36 w 72"/>
                  <a:gd name="T3" fmla="*/ 0 h 73"/>
                  <a:gd name="T4" fmla="*/ 72 w 72"/>
                  <a:gd name="T5" fmla="*/ 36 h 73"/>
                  <a:gd name="T6" fmla="*/ 36 w 72"/>
                  <a:gd name="T7" fmla="*/ 73 h 73"/>
                  <a:gd name="T8" fmla="*/ 0 w 72"/>
                  <a:gd name="T9" fmla="*/ 36 h 73"/>
                  <a:gd name="T10" fmla="*/ 0 w 72"/>
                  <a:gd name="T11" fmla="*/ 36 h 73"/>
                  <a:gd name="T12" fmla="*/ 0 w 72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lose/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7008812" y="2798763"/>
                <a:ext cx="911225" cy="1023937"/>
              </a:xfrm>
              <a:custGeom>
                <a:avLst/>
                <a:gdLst>
                  <a:gd name="T0" fmla="*/ 151 w 243"/>
                  <a:gd name="T1" fmla="*/ 5 h 273"/>
                  <a:gd name="T2" fmla="*/ 60 w 243"/>
                  <a:gd name="T3" fmla="*/ 92 h 273"/>
                  <a:gd name="T4" fmla="*/ 29 w 243"/>
                  <a:gd name="T5" fmla="*/ 64 h 273"/>
                  <a:gd name="T6" fmla="*/ 18 w 243"/>
                  <a:gd name="T7" fmla="*/ 59 h 273"/>
                  <a:gd name="T8" fmla="*/ 6 w 243"/>
                  <a:gd name="T9" fmla="*/ 64 h 273"/>
                  <a:gd name="T10" fmla="*/ 7 w 243"/>
                  <a:gd name="T11" fmla="*/ 87 h 273"/>
                  <a:gd name="T12" fmla="*/ 48 w 243"/>
                  <a:gd name="T13" fmla="*/ 126 h 273"/>
                  <a:gd name="T14" fmla="*/ 59 w 243"/>
                  <a:gd name="T15" fmla="*/ 130 h 273"/>
                  <a:gd name="T16" fmla="*/ 70 w 243"/>
                  <a:gd name="T17" fmla="*/ 126 h 273"/>
                  <a:gd name="T18" fmla="*/ 106 w 243"/>
                  <a:gd name="T19" fmla="*/ 95 h 273"/>
                  <a:gd name="T20" fmla="*/ 154 w 243"/>
                  <a:gd name="T21" fmla="*/ 147 h 273"/>
                  <a:gd name="T22" fmla="*/ 108 w 243"/>
                  <a:gd name="T23" fmla="*/ 170 h 273"/>
                  <a:gd name="T24" fmla="*/ 100 w 243"/>
                  <a:gd name="T25" fmla="*/ 180 h 273"/>
                  <a:gd name="T26" fmla="*/ 101 w 243"/>
                  <a:gd name="T27" fmla="*/ 193 h 273"/>
                  <a:gd name="T28" fmla="*/ 146 w 243"/>
                  <a:gd name="T29" fmla="*/ 265 h 273"/>
                  <a:gd name="T30" fmla="*/ 160 w 243"/>
                  <a:gd name="T31" fmla="*/ 273 h 273"/>
                  <a:gd name="T32" fmla="*/ 169 w 243"/>
                  <a:gd name="T33" fmla="*/ 270 h 273"/>
                  <a:gd name="T34" fmla="*/ 174 w 243"/>
                  <a:gd name="T35" fmla="*/ 248 h 273"/>
                  <a:gd name="T36" fmla="*/ 139 w 243"/>
                  <a:gd name="T37" fmla="*/ 191 h 273"/>
                  <a:gd name="T38" fmla="*/ 195 w 243"/>
                  <a:gd name="T39" fmla="*/ 163 h 273"/>
                  <a:gd name="T40" fmla="*/ 206 w 243"/>
                  <a:gd name="T41" fmla="*/ 157 h 273"/>
                  <a:gd name="T42" fmla="*/ 211 w 243"/>
                  <a:gd name="T43" fmla="*/ 131 h 273"/>
                  <a:gd name="T44" fmla="*/ 210 w 243"/>
                  <a:gd name="T45" fmla="*/ 130 h 273"/>
                  <a:gd name="T46" fmla="*/ 145 w 243"/>
                  <a:gd name="T47" fmla="*/ 60 h 273"/>
                  <a:gd name="T48" fmla="*/ 169 w 243"/>
                  <a:gd name="T49" fmla="*/ 34 h 273"/>
                  <a:gd name="T50" fmla="*/ 222 w 243"/>
                  <a:gd name="T51" fmla="*/ 46 h 273"/>
                  <a:gd name="T52" fmla="*/ 225 w 243"/>
                  <a:gd name="T53" fmla="*/ 47 h 273"/>
                  <a:gd name="T54" fmla="*/ 241 w 243"/>
                  <a:gd name="T55" fmla="*/ 34 h 273"/>
                  <a:gd name="T56" fmla="*/ 229 w 243"/>
                  <a:gd name="T57" fmla="*/ 15 h 273"/>
                  <a:gd name="T58" fmla="*/ 167 w 243"/>
                  <a:gd name="T59" fmla="*/ 0 h 273"/>
                  <a:gd name="T60" fmla="*/ 162 w 243"/>
                  <a:gd name="T61" fmla="*/ 0 h 273"/>
                  <a:gd name="T62" fmla="*/ 151 w 243"/>
                  <a:gd name="T63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3" h="273">
                    <a:moveTo>
                      <a:pt x="151" y="5"/>
                    </a:moveTo>
                    <a:cubicBezTo>
                      <a:pt x="137" y="19"/>
                      <a:pt x="60" y="92"/>
                      <a:pt x="60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61"/>
                      <a:pt x="22" y="59"/>
                      <a:pt x="18" y="59"/>
                    </a:cubicBezTo>
                    <a:cubicBezTo>
                      <a:pt x="13" y="59"/>
                      <a:pt x="9" y="61"/>
                      <a:pt x="6" y="64"/>
                    </a:cubicBezTo>
                    <a:cubicBezTo>
                      <a:pt x="0" y="71"/>
                      <a:pt x="0" y="81"/>
                      <a:pt x="7" y="8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1" y="128"/>
                      <a:pt x="55" y="130"/>
                      <a:pt x="59" y="130"/>
                    </a:cubicBezTo>
                    <a:cubicBezTo>
                      <a:pt x="63" y="130"/>
                      <a:pt x="67" y="129"/>
                      <a:pt x="70" y="126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4" y="172"/>
                      <a:pt x="101" y="176"/>
                      <a:pt x="100" y="180"/>
                    </a:cubicBezTo>
                    <a:cubicBezTo>
                      <a:pt x="98" y="185"/>
                      <a:pt x="99" y="189"/>
                      <a:pt x="101" y="193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9" y="270"/>
                      <a:pt x="154" y="273"/>
                      <a:pt x="160" y="273"/>
                    </a:cubicBezTo>
                    <a:cubicBezTo>
                      <a:pt x="163" y="273"/>
                      <a:pt x="166" y="272"/>
                      <a:pt x="169" y="270"/>
                    </a:cubicBezTo>
                    <a:cubicBezTo>
                      <a:pt x="176" y="266"/>
                      <a:pt x="179" y="255"/>
                      <a:pt x="174" y="248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206" y="157"/>
                      <a:pt x="206" y="157"/>
                      <a:pt x="206" y="157"/>
                    </a:cubicBezTo>
                    <a:cubicBezTo>
                      <a:pt x="216" y="152"/>
                      <a:pt x="218" y="139"/>
                      <a:pt x="211" y="131"/>
                    </a:cubicBezTo>
                    <a:cubicBezTo>
                      <a:pt x="211" y="131"/>
                      <a:pt x="211" y="130"/>
                      <a:pt x="210" y="130"/>
                    </a:cubicBezTo>
                    <a:cubicBezTo>
                      <a:pt x="189" y="106"/>
                      <a:pt x="167" y="83"/>
                      <a:pt x="145" y="60"/>
                    </a:cubicBezTo>
                    <a:cubicBezTo>
                      <a:pt x="148" y="56"/>
                      <a:pt x="165" y="38"/>
                      <a:pt x="169" y="34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4" y="47"/>
                      <a:pt x="225" y="47"/>
                    </a:cubicBezTo>
                    <a:cubicBezTo>
                      <a:pt x="233" y="47"/>
                      <a:pt x="239" y="42"/>
                      <a:pt x="241" y="34"/>
                    </a:cubicBezTo>
                    <a:cubicBezTo>
                      <a:pt x="243" y="26"/>
                      <a:pt x="238" y="17"/>
                      <a:pt x="229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4" y="0"/>
                      <a:pt x="162" y="0"/>
                    </a:cubicBezTo>
                    <a:cubicBezTo>
                      <a:pt x="158" y="0"/>
                      <a:pt x="155" y="1"/>
                      <a:pt x="15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4752974" y="731199"/>
              <a:ext cx="963939" cy="963939"/>
            </a:xfrm>
            <a:custGeom>
              <a:avLst/>
              <a:gdLst>
                <a:gd name="T0" fmla="*/ 556 w 1252"/>
                <a:gd name="T1" fmla="*/ 1248 h 1252"/>
                <a:gd name="T2" fmla="*/ 375 w 1252"/>
                <a:gd name="T3" fmla="*/ 1200 h 1252"/>
                <a:gd name="T4" fmla="*/ 255 w 1252"/>
                <a:gd name="T5" fmla="*/ 1130 h 1252"/>
                <a:gd name="T6" fmla="*/ 122 w 1252"/>
                <a:gd name="T7" fmla="*/ 998 h 1252"/>
                <a:gd name="T8" fmla="*/ 52 w 1252"/>
                <a:gd name="T9" fmla="*/ 877 h 1252"/>
                <a:gd name="T10" fmla="*/ 4 w 1252"/>
                <a:gd name="T11" fmla="*/ 696 h 1252"/>
                <a:gd name="T12" fmla="*/ 4 w 1252"/>
                <a:gd name="T13" fmla="*/ 560 h 1252"/>
                <a:gd name="T14" fmla="*/ 137 w 1252"/>
                <a:gd name="T15" fmla="*/ 458 h 1252"/>
                <a:gd name="T16" fmla="*/ 120 w 1252"/>
                <a:gd name="T17" fmla="*/ 257 h 1252"/>
                <a:gd name="T18" fmla="*/ 287 w 1252"/>
                <a:gd name="T19" fmla="*/ 236 h 1252"/>
                <a:gd name="T20" fmla="*/ 372 w 1252"/>
                <a:gd name="T21" fmla="*/ 54 h 1252"/>
                <a:gd name="T22" fmla="*/ 528 w 1252"/>
                <a:gd name="T23" fmla="*/ 119 h 1252"/>
                <a:gd name="T24" fmla="*/ 626 w 1252"/>
                <a:gd name="T25" fmla="*/ 0 h 1252"/>
                <a:gd name="T26" fmla="*/ 724 w 1252"/>
                <a:gd name="T27" fmla="*/ 119 h 1252"/>
                <a:gd name="T28" fmla="*/ 879 w 1252"/>
                <a:gd name="T29" fmla="*/ 54 h 1252"/>
                <a:gd name="T30" fmla="*/ 965 w 1252"/>
                <a:gd name="T31" fmla="*/ 236 h 1252"/>
                <a:gd name="T32" fmla="*/ 1132 w 1252"/>
                <a:gd name="T33" fmla="*/ 257 h 1252"/>
                <a:gd name="T34" fmla="*/ 1115 w 1252"/>
                <a:gd name="T35" fmla="*/ 458 h 1252"/>
                <a:gd name="T36" fmla="*/ 1248 w 1252"/>
                <a:gd name="T37" fmla="*/ 560 h 1252"/>
                <a:gd name="T38" fmla="*/ 1248 w 1252"/>
                <a:gd name="T39" fmla="*/ 696 h 1252"/>
                <a:gd name="T40" fmla="*/ 1200 w 1252"/>
                <a:gd name="T41" fmla="*/ 877 h 1252"/>
                <a:gd name="T42" fmla="*/ 1130 w 1252"/>
                <a:gd name="T43" fmla="*/ 998 h 1252"/>
                <a:gd name="T44" fmla="*/ 997 w 1252"/>
                <a:gd name="T45" fmla="*/ 1130 h 1252"/>
                <a:gd name="T46" fmla="*/ 877 w 1252"/>
                <a:gd name="T47" fmla="*/ 1200 h 1252"/>
                <a:gd name="T48" fmla="*/ 696 w 1252"/>
                <a:gd name="T49" fmla="*/ 1248 h 1252"/>
                <a:gd name="T50" fmla="*/ 563 w 1252"/>
                <a:gd name="T51" fmla="*/ 1241 h 1252"/>
                <a:gd name="T52" fmla="*/ 717 w 1252"/>
                <a:gd name="T53" fmla="*/ 1126 h 1252"/>
                <a:gd name="T54" fmla="*/ 797 w 1252"/>
                <a:gd name="T55" fmla="*/ 1105 h 1252"/>
                <a:gd name="T56" fmla="*/ 955 w 1252"/>
                <a:gd name="T57" fmla="*/ 1014 h 1252"/>
                <a:gd name="T58" fmla="*/ 1013 w 1252"/>
                <a:gd name="T59" fmla="*/ 955 h 1252"/>
                <a:gd name="T60" fmla="*/ 1105 w 1252"/>
                <a:gd name="T61" fmla="*/ 797 h 1252"/>
                <a:gd name="T62" fmla="*/ 1126 w 1252"/>
                <a:gd name="T63" fmla="*/ 718 h 1252"/>
                <a:gd name="T64" fmla="*/ 1240 w 1252"/>
                <a:gd name="T65" fmla="*/ 563 h 1252"/>
                <a:gd name="T66" fmla="*/ 1106 w 1252"/>
                <a:gd name="T67" fmla="*/ 458 h 1252"/>
                <a:gd name="T68" fmla="*/ 1127 w 1252"/>
                <a:gd name="T69" fmla="*/ 265 h 1252"/>
                <a:gd name="T70" fmla="*/ 957 w 1252"/>
                <a:gd name="T71" fmla="*/ 241 h 1252"/>
                <a:gd name="T72" fmla="*/ 879 w 1252"/>
                <a:gd name="T73" fmla="*/ 63 h 1252"/>
                <a:gd name="T74" fmla="*/ 720 w 1252"/>
                <a:gd name="T75" fmla="*/ 127 h 1252"/>
                <a:gd name="T76" fmla="*/ 626 w 1252"/>
                <a:gd name="T77" fmla="*/ 9 h 1252"/>
                <a:gd name="T78" fmla="*/ 532 w 1252"/>
                <a:gd name="T79" fmla="*/ 127 h 1252"/>
                <a:gd name="T80" fmla="*/ 373 w 1252"/>
                <a:gd name="T81" fmla="*/ 63 h 1252"/>
                <a:gd name="T82" fmla="*/ 295 w 1252"/>
                <a:gd name="T83" fmla="*/ 241 h 1252"/>
                <a:gd name="T84" fmla="*/ 125 w 1252"/>
                <a:gd name="T85" fmla="*/ 265 h 1252"/>
                <a:gd name="T86" fmla="*/ 146 w 1252"/>
                <a:gd name="T87" fmla="*/ 458 h 1252"/>
                <a:gd name="T88" fmla="*/ 12 w 1252"/>
                <a:gd name="T89" fmla="*/ 563 h 1252"/>
                <a:gd name="T90" fmla="*/ 126 w 1252"/>
                <a:gd name="T91" fmla="*/ 718 h 1252"/>
                <a:gd name="T92" fmla="*/ 147 w 1252"/>
                <a:gd name="T93" fmla="*/ 797 h 1252"/>
                <a:gd name="T94" fmla="*/ 239 w 1252"/>
                <a:gd name="T95" fmla="*/ 955 h 1252"/>
                <a:gd name="T96" fmla="*/ 297 w 1252"/>
                <a:gd name="T97" fmla="*/ 1014 h 1252"/>
                <a:gd name="T98" fmla="*/ 455 w 1252"/>
                <a:gd name="T99" fmla="*/ 1105 h 1252"/>
                <a:gd name="T100" fmla="*/ 535 w 1252"/>
                <a:gd name="T101" fmla="*/ 1126 h 1252"/>
                <a:gd name="T102" fmla="*/ 288 w 1252"/>
                <a:gd name="T103" fmla="*/ 964 h 1252"/>
                <a:gd name="T104" fmla="*/ 626 w 1252"/>
                <a:gd name="T105" fmla="*/ 148 h 1252"/>
                <a:gd name="T106" fmla="*/ 964 w 1252"/>
                <a:gd name="T107" fmla="*/ 964 h 1252"/>
                <a:gd name="T108" fmla="*/ 157 w 1252"/>
                <a:gd name="T109" fmla="*/ 626 h 1252"/>
                <a:gd name="T110" fmla="*/ 626 w 1252"/>
                <a:gd name="T111" fmla="*/ 15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2" h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</p:grpSp>
      <p:sp>
        <p:nvSpPr>
          <p:cNvPr id="98" name="Freeform 48"/>
          <p:cNvSpPr>
            <a:spLocks noEditPoints="1"/>
          </p:cNvSpPr>
          <p:nvPr/>
        </p:nvSpPr>
        <p:spPr bwMode="auto">
          <a:xfrm>
            <a:off x="6488381" y="771550"/>
            <a:ext cx="963939" cy="963939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1796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5" dur="1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525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25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25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25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5250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250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6" grpId="0"/>
      <p:bldP spid="25" grpId="0"/>
      <p:bldP spid="28" grpId="0"/>
      <p:bldP spid="32" grpId="0"/>
      <p:bldP spid="34" grpId="0"/>
      <p:bldP spid="37" grpId="0"/>
      <p:bldP spid="39" grpId="0"/>
      <p:bldP spid="98" grpId="0" animBg="1"/>
      <p:bldP spid="9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/>
          <p:nvPr/>
        </p:nvSpPr>
        <p:spPr>
          <a:xfrm>
            <a:off x="1285852" y="1409212"/>
            <a:ext cx="3071834" cy="323424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梯形 5"/>
          <p:cNvSpPr/>
          <p:nvPr/>
        </p:nvSpPr>
        <p:spPr>
          <a:xfrm flipV="1">
            <a:off x="2285984" y="976998"/>
            <a:ext cx="148582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矩形 4"/>
          <p:cNvSpPr/>
          <p:nvPr/>
        </p:nvSpPr>
        <p:spPr>
          <a:xfrm>
            <a:off x="4526811" y="1409212"/>
            <a:ext cx="3188461" cy="323424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梯形 5"/>
          <p:cNvSpPr/>
          <p:nvPr/>
        </p:nvSpPr>
        <p:spPr>
          <a:xfrm flipV="1">
            <a:off x="5072066" y="1000114"/>
            <a:ext cx="148582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1071552"/>
            <a:ext cx="185282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一般格式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1071552"/>
            <a:ext cx="141090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执行流程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5918" y="1857370"/>
            <a:ext cx="228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if (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表达式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1)    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语句序列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1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；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else  if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（表达式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2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）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 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语句序列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2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；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else  if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（表达式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3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）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 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语句序列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3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；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     .......</a:t>
            </a:r>
            <a:endParaRPr lang="zh-CN" altLang="zh-CN" sz="1600" dirty="0" smtClean="0">
              <a:solidFill>
                <a:srgbClr val="F3F3F5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else  if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（表达式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n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）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   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语句序列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n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；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       </a:t>
            </a:r>
          </a:p>
          <a:p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    else 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语句序列</a:t>
            </a:r>
            <a:r>
              <a:rPr lang="en-US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n+1</a:t>
            </a:r>
            <a:r>
              <a:rPr lang="zh-CN" altLang="zh-CN" sz="1600" dirty="0" smtClean="0">
                <a:solidFill>
                  <a:srgbClr val="F3F3F5"/>
                </a:solidFill>
                <a:latin typeface="+mn-ea"/>
                <a:ea typeface="+mn-ea"/>
              </a:rPr>
              <a:t>；</a:t>
            </a:r>
            <a:endParaRPr lang="en-US" altLang="zh-CN" sz="1600" dirty="0">
              <a:solidFill>
                <a:srgbClr val="F3F3F5"/>
              </a:solidFill>
              <a:latin typeface="+mn-ea"/>
              <a:ea typeface="+mn-ea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44" name="矩形 43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三、</a:t>
            </a:r>
            <a:r>
              <a:rPr lang="en-US" altLang="zh-CN" dirty="0" smtClean="0"/>
              <a:t>if</a:t>
            </a:r>
            <a:r>
              <a:rPr lang="zh-CN" altLang="en-US" dirty="0" smtClean="0"/>
              <a:t>语句的嵌套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33551"/>
            <a:ext cx="2286016" cy="248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10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"/>
          <p:cNvSpPr/>
          <p:nvPr/>
        </p:nvSpPr>
        <p:spPr>
          <a:xfrm>
            <a:off x="7028465" y="2663136"/>
            <a:ext cx="2044129" cy="133737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  <a:gd name="connsiteX0" fmla="*/ 76954 w 4325426"/>
              <a:gd name="connsiteY0" fmla="*/ 756084 h 2713188"/>
              <a:gd name="connsiteX1" fmla="*/ 833038 w 4325426"/>
              <a:gd name="connsiteY1" fmla="*/ 0 h 2713188"/>
              <a:gd name="connsiteX2" fmla="*/ 3569342 w 4325426"/>
              <a:gd name="connsiteY2" fmla="*/ 0 h 2713188"/>
              <a:gd name="connsiteX3" fmla="*/ 4325426 w 4325426"/>
              <a:gd name="connsiteY3" fmla="*/ 756084 h 2713188"/>
              <a:gd name="connsiteX4" fmla="*/ 4325426 w 4325426"/>
              <a:gd name="connsiteY4" fmla="*/ 756084 h 2713188"/>
              <a:gd name="connsiteX5" fmla="*/ 3569342 w 4325426"/>
              <a:gd name="connsiteY5" fmla="*/ 1512168 h 2713188"/>
              <a:gd name="connsiteX6" fmla="*/ 833038 w 4325426"/>
              <a:gd name="connsiteY6" fmla="*/ 1512168 h 2713188"/>
              <a:gd name="connsiteX7" fmla="*/ 55249 w 4325426"/>
              <a:gd name="connsiteY7" fmla="*/ 2713188 h 2713188"/>
              <a:gd name="connsiteX8" fmla="*/ 76954 w 4325426"/>
              <a:gd name="connsiteY8" fmla="*/ 756084 h 27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2" name="圆角矩形 2"/>
          <p:cNvSpPr/>
          <p:nvPr/>
        </p:nvSpPr>
        <p:spPr>
          <a:xfrm flipH="1">
            <a:off x="4500562" y="3500444"/>
            <a:ext cx="2201704" cy="118821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3786196"/>
            <a:ext cx="1256451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5" name="圆角矩形 2"/>
          <p:cNvSpPr/>
          <p:nvPr/>
        </p:nvSpPr>
        <p:spPr>
          <a:xfrm flipH="1">
            <a:off x="4671011" y="1643056"/>
            <a:ext cx="2044129" cy="118821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6380" y="1714494"/>
            <a:ext cx="151998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程序分析</a:t>
            </a:r>
            <a:endParaRPr lang="en-US" altLang="zh-CN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6314" y="1785932"/>
            <a:ext cx="928694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6941" y="2796386"/>
            <a:ext cx="632970" cy="50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276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3" name="TextBox 45"/>
          <p:cNvSpPr txBox="1"/>
          <p:nvPr/>
        </p:nvSpPr>
        <p:spPr>
          <a:xfrm>
            <a:off x="5000628" y="3857634"/>
            <a:ext cx="220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kern="0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源程序</a:t>
            </a:r>
            <a:endParaRPr lang="en-US" altLang="zh-CN" sz="2000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9" name="TextBox 45"/>
          <p:cNvSpPr txBox="1"/>
          <p:nvPr/>
        </p:nvSpPr>
        <p:spPr>
          <a:xfrm>
            <a:off x="7500958" y="2786064"/>
            <a:ext cx="144854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算法设计</a:t>
            </a:r>
            <a:endParaRPr lang="en-US" altLang="zh-CN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2" name="组合 60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62" name="矩形 61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8" name="TextBox 20"/>
          <p:cNvSpPr txBox="1"/>
          <p:nvPr/>
        </p:nvSpPr>
        <p:spPr bwMode="auto">
          <a:xfrm>
            <a:off x="142844" y="785800"/>
            <a:ext cx="6572296" cy="377004"/>
          </a:xfrm>
          <a:prstGeom prst="rect">
            <a:avLst/>
          </a:prstGeom>
          <a:noFill/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    【</a:t>
            </a:r>
            <a:r>
              <a:rPr lang="zh-CN" altLang="en-US" sz="2000" b="1" dirty="0" smtClean="0">
                <a:solidFill>
                  <a:srgbClr val="000000"/>
                </a:solidFill>
                <a:latin typeface="+mn-ea"/>
              </a:rPr>
              <a:t>例</a:t>
            </a:r>
            <a:r>
              <a:rPr lang="en-US" altLang="zh-CN" sz="2000" b="1" dirty="0" smtClean="0">
                <a:solidFill>
                  <a:srgbClr val="000000"/>
                </a:solidFill>
                <a:latin typeface="+mn-ea"/>
              </a:rPr>
              <a:t>4-4</a:t>
            </a: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】</a:t>
            </a:r>
            <a:r>
              <a:rPr lang="zh-CN" altLang="en-US" sz="2000" dirty="0" smtClean="0"/>
              <a:t>输入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个整数，输出其中的最大者。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1142976" y="2357436"/>
            <a:ext cx="2857520" cy="430216"/>
            <a:chOff x="642910" y="2357436"/>
            <a:chExt cx="2857520" cy="430216"/>
          </a:xfrm>
        </p:grpSpPr>
        <p:sp>
          <p:nvSpPr>
            <p:cNvPr id="29" name="TextBox 28"/>
            <p:cNvSpPr txBox="1"/>
            <p:nvPr/>
          </p:nvSpPr>
          <p:spPr>
            <a:xfrm>
              <a:off x="857224" y="2357436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设计步骤：</a:t>
              </a:r>
              <a:endParaRPr lang="zh-CN" altLang="en-US" dirty="0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642910" y="2786064"/>
              <a:ext cx="164307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三、</a:t>
            </a:r>
            <a:r>
              <a:rPr lang="en-US" altLang="zh-CN" dirty="0" smtClean="0"/>
              <a:t>if</a:t>
            </a:r>
            <a:r>
              <a:rPr lang="zh-CN" altLang="en-US" dirty="0" smtClean="0"/>
              <a:t>语句的嵌套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14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43" grpId="0"/>
      <p:bldP spid="45" grpId="0" animBg="1"/>
      <p:bldP spid="46" grpId="0"/>
      <p:bldP spid="47" grpId="0"/>
      <p:bldP spid="48" grpId="0"/>
      <p:bldP spid="33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214429"/>
          <a:ext cx="7143800" cy="32912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73088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if</a:t>
                      </a:r>
                      <a:r>
                        <a:rPr lang="zh-CN" altLang="en-US" dirty="0" smtClean="0"/>
                        <a:t>嵌套的使用说明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if</a:t>
                      </a:r>
                      <a:r>
                        <a:rPr lang="zh-CN" altLang="en-US" sz="2000" b="1" dirty="0" smtClean="0"/>
                        <a:t>与</a:t>
                      </a:r>
                      <a:r>
                        <a:rPr lang="en-US" altLang="zh-CN" sz="2000" b="1" dirty="0" smtClean="0"/>
                        <a:t>else</a:t>
                      </a:r>
                      <a:r>
                        <a:rPr lang="zh-CN" altLang="en-US" sz="2000" b="1" dirty="0" smtClean="0"/>
                        <a:t>的配对原则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   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      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当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语句嵌套使用时，会出现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与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else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配对的问题。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C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编译系统处理该问题的原则是：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else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总是与它前面离它最近的尚未配对的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if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</a:rPr>
                        <a:t>配对。</a:t>
                      </a:r>
                      <a:endParaRPr lang="en-US" altLang="zh-CN" sz="1800" b="1" kern="100" dirty="0" smtClean="0">
                        <a:solidFill>
                          <a:prstClr val="black"/>
                        </a:solidFill>
                        <a:latin typeface="Times New Roman"/>
                        <a:ea typeface="+mn-ea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endParaRPr lang="en-US" altLang="zh-CN" sz="1800" b="1" kern="100" dirty="0" smtClean="0">
                        <a:solidFill>
                          <a:prstClr val="black"/>
                        </a:solidFill>
                        <a:latin typeface="Times New Roman"/>
                        <a:ea typeface="+mn-ea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ea"/>
                        <a:buNone/>
                      </a:pPr>
                      <a:endParaRPr lang="en-US" altLang="zh-CN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三、</a:t>
            </a:r>
            <a:r>
              <a:rPr lang="en-US" altLang="zh-CN" dirty="0" smtClean="0"/>
              <a:t>if</a:t>
            </a:r>
            <a:r>
              <a:rPr lang="zh-CN" altLang="en-US" dirty="0" smtClean="0"/>
              <a:t>语句的嵌套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5720" y="0"/>
            <a:ext cx="3714776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6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键盘输入学生成绩等级</a:t>
            </a:r>
            <a:r>
              <a:rPr lang="en-US" altLang="zh-CN" dirty="0" smtClean="0"/>
              <a:t>grade</a:t>
            </a:r>
            <a:r>
              <a:rPr lang="zh-CN" altLang="zh-CN" dirty="0" smtClean="0"/>
              <a:t>，输出成绩范围。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6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6"/>
          <p:cNvSpPr>
            <a:spLocks noEditPoints="1"/>
          </p:cNvSpPr>
          <p:nvPr/>
        </p:nvSpPr>
        <p:spPr bwMode="auto">
          <a:xfrm>
            <a:off x="5436096" y="1192091"/>
            <a:ext cx="4593541" cy="4565675"/>
          </a:xfrm>
          <a:custGeom>
            <a:avLst/>
            <a:gdLst>
              <a:gd name="T0" fmla="*/ 791 w 809"/>
              <a:gd name="T1" fmla="*/ 284 h 804"/>
              <a:gd name="T2" fmla="*/ 728 w 809"/>
              <a:gd name="T3" fmla="*/ 158 h 804"/>
              <a:gd name="T4" fmla="*/ 625 w 809"/>
              <a:gd name="T5" fmla="*/ 62 h 804"/>
              <a:gd name="T6" fmla="*/ 496 w 809"/>
              <a:gd name="T7" fmla="*/ 7 h 804"/>
              <a:gd name="T8" fmla="*/ 355 w 809"/>
              <a:gd name="T9" fmla="*/ 0 h 804"/>
              <a:gd name="T10" fmla="*/ 221 w 809"/>
              <a:gd name="T11" fmla="*/ 41 h 804"/>
              <a:gd name="T12" fmla="*/ 108 w 809"/>
              <a:gd name="T13" fmla="*/ 125 h 804"/>
              <a:gd name="T14" fmla="*/ 32 w 809"/>
              <a:gd name="T15" fmla="*/ 243 h 804"/>
              <a:gd name="T16" fmla="*/ 0 w 809"/>
              <a:gd name="T17" fmla="*/ 380 h 804"/>
              <a:gd name="T18" fmla="*/ 0 w 809"/>
              <a:gd name="T19" fmla="*/ 423 h 804"/>
              <a:gd name="T20" fmla="*/ 32 w 809"/>
              <a:gd name="T21" fmla="*/ 560 h 804"/>
              <a:gd name="T22" fmla="*/ 108 w 809"/>
              <a:gd name="T23" fmla="*/ 678 h 804"/>
              <a:gd name="T24" fmla="*/ 221 w 809"/>
              <a:gd name="T25" fmla="*/ 763 h 804"/>
              <a:gd name="T26" fmla="*/ 355 w 809"/>
              <a:gd name="T27" fmla="*/ 804 h 804"/>
              <a:gd name="T28" fmla="*/ 496 w 809"/>
              <a:gd name="T29" fmla="*/ 796 h 804"/>
              <a:gd name="T30" fmla="*/ 625 w 809"/>
              <a:gd name="T31" fmla="*/ 741 h 804"/>
              <a:gd name="T32" fmla="*/ 728 w 809"/>
              <a:gd name="T33" fmla="*/ 645 h 804"/>
              <a:gd name="T34" fmla="*/ 791 w 809"/>
              <a:gd name="T35" fmla="*/ 520 h 804"/>
              <a:gd name="T36" fmla="*/ 665 w 809"/>
              <a:gd name="T37" fmla="*/ 229 h 804"/>
              <a:gd name="T38" fmla="*/ 665 w 809"/>
              <a:gd name="T39" fmla="*/ 229 h 804"/>
              <a:gd name="T40" fmla="*/ 592 w 809"/>
              <a:gd name="T41" fmla="*/ 169 h 804"/>
              <a:gd name="T42" fmla="*/ 518 w 809"/>
              <a:gd name="T43" fmla="*/ 111 h 804"/>
              <a:gd name="T44" fmla="*/ 412 w 809"/>
              <a:gd name="T45" fmla="*/ 90 h 804"/>
              <a:gd name="T46" fmla="*/ 288 w 809"/>
              <a:gd name="T47" fmla="*/ 98 h 804"/>
              <a:gd name="T48" fmla="*/ 288 w 809"/>
              <a:gd name="T49" fmla="*/ 98 h 804"/>
              <a:gd name="T50" fmla="*/ 189 w 809"/>
              <a:gd name="T51" fmla="*/ 175 h 804"/>
              <a:gd name="T52" fmla="*/ 109 w 809"/>
              <a:gd name="T53" fmla="*/ 355 h 804"/>
              <a:gd name="T54" fmla="*/ 85 w 809"/>
              <a:gd name="T55" fmla="*/ 464 h 804"/>
              <a:gd name="T56" fmla="*/ 120 w 809"/>
              <a:gd name="T57" fmla="*/ 244 h 804"/>
              <a:gd name="T58" fmla="*/ 120 w 809"/>
              <a:gd name="T59" fmla="*/ 244 h 804"/>
              <a:gd name="T60" fmla="*/ 148 w 809"/>
              <a:gd name="T61" fmla="*/ 556 h 804"/>
              <a:gd name="T62" fmla="*/ 198 w 809"/>
              <a:gd name="T63" fmla="*/ 636 h 804"/>
              <a:gd name="T64" fmla="*/ 298 w 809"/>
              <a:gd name="T65" fmla="*/ 709 h 804"/>
              <a:gd name="T66" fmla="*/ 410 w 809"/>
              <a:gd name="T67" fmla="*/ 727 h 804"/>
              <a:gd name="T68" fmla="*/ 410 w 809"/>
              <a:gd name="T69" fmla="*/ 727 h 804"/>
              <a:gd name="T70" fmla="*/ 529 w 809"/>
              <a:gd name="T71" fmla="*/ 689 h 804"/>
              <a:gd name="T72" fmla="*/ 601 w 809"/>
              <a:gd name="T73" fmla="*/ 627 h 804"/>
              <a:gd name="T74" fmla="*/ 614 w 809"/>
              <a:gd name="T75" fmla="*/ 471 h 804"/>
              <a:gd name="T76" fmla="*/ 577 w 809"/>
              <a:gd name="T77" fmla="*/ 538 h 804"/>
              <a:gd name="T78" fmla="*/ 520 w 809"/>
              <a:gd name="T79" fmla="*/ 589 h 804"/>
              <a:gd name="T80" fmla="*/ 449 w 809"/>
              <a:gd name="T81" fmla="*/ 618 h 804"/>
              <a:gd name="T82" fmla="*/ 372 w 809"/>
              <a:gd name="T83" fmla="*/ 620 h 804"/>
              <a:gd name="T84" fmla="*/ 300 w 809"/>
              <a:gd name="T85" fmla="*/ 596 h 804"/>
              <a:gd name="T86" fmla="*/ 240 w 809"/>
              <a:gd name="T87" fmla="*/ 548 h 804"/>
              <a:gd name="T88" fmla="*/ 199 w 809"/>
              <a:gd name="T89" fmla="*/ 483 h 804"/>
              <a:gd name="T90" fmla="*/ 184 w 809"/>
              <a:gd name="T91" fmla="*/ 408 h 804"/>
              <a:gd name="T92" fmla="*/ 154 w 809"/>
              <a:gd name="T93" fmla="*/ 325 h 804"/>
              <a:gd name="T94" fmla="*/ 195 w 809"/>
              <a:gd name="T95" fmla="*/ 244 h 804"/>
              <a:gd name="T96" fmla="*/ 261 w 809"/>
              <a:gd name="T97" fmla="*/ 182 h 804"/>
              <a:gd name="T98" fmla="*/ 345 w 809"/>
              <a:gd name="T99" fmla="*/ 146 h 804"/>
              <a:gd name="T100" fmla="*/ 436 w 809"/>
              <a:gd name="T101" fmla="*/ 142 h 804"/>
              <a:gd name="T102" fmla="*/ 523 w 809"/>
              <a:gd name="T103" fmla="*/ 168 h 804"/>
              <a:gd name="T104" fmla="*/ 596 w 809"/>
              <a:gd name="T105" fmla="*/ 223 h 804"/>
              <a:gd name="T106" fmla="*/ 645 w 809"/>
              <a:gd name="T107" fmla="*/ 299 h 804"/>
              <a:gd name="T108" fmla="*/ 666 w 809"/>
              <a:gd name="T109" fmla="*/ 388 h 804"/>
              <a:gd name="T110" fmla="*/ 666 w 809"/>
              <a:gd name="T111" fmla="*/ 416 h 804"/>
              <a:gd name="T112" fmla="*/ 666 w 809"/>
              <a:gd name="T113" fmla="*/ 546 h 804"/>
              <a:gd name="T114" fmla="*/ 723 w 809"/>
              <a:gd name="T115" fmla="*/ 340 h 804"/>
              <a:gd name="T116" fmla="*/ 725 w 809"/>
              <a:gd name="T117" fmla="*/ 453 h 804"/>
              <a:gd name="T118" fmla="*/ 725 w 809"/>
              <a:gd name="T119" fmla="*/ 45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9" h="804">
                <a:moveTo>
                  <a:pt x="745" y="402"/>
                </a:moveTo>
                <a:cubicBezTo>
                  <a:pt x="745" y="398"/>
                  <a:pt x="745" y="395"/>
                  <a:pt x="744" y="392"/>
                </a:cubicBezTo>
                <a:cubicBezTo>
                  <a:pt x="809" y="380"/>
                  <a:pt x="809" y="380"/>
                  <a:pt x="809" y="380"/>
                </a:cubicBezTo>
                <a:cubicBezTo>
                  <a:pt x="791" y="284"/>
                  <a:pt x="791" y="284"/>
                  <a:pt x="791" y="284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88"/>
                  <a:pt x="723" y="282"/>
                  <a:pt x="721" y="276"/>
                </a:cubicBezTo>
                <a:cubicBezTo>
                  <a:pt x="777" y="243"/>
                  <a:pt x="777" y="243"/>
                  <a:pt x="777" y="243"/>
                </a:cubicBezTo>
                <a:cubicBezTo>
                  <a:pt x="728" y="158"/>
                  <a:pt x="728" y="158"/>
                  <a:pt x="728" y="158"/>
                </a:cubicBezTo>
                <a:cubicBezTo>
                  <a:pt x="671" y="191"/>
                  <a:pt x="671" y="191"/>
                  <a:pt x="671" y="191"/>
                </a:cubicBezTo>
                <a:cubicBezTo>
                  <a:pt x="667" y="185"/>
                  <a:pt x="663" y="180"/>
                  <a:pt x="658" y="175"/>
                </a:cubicBezTo>
                <a:cubicBezTo>
                  <a:pt x="700" y="125"/>
                  <a:pt x="700" y="125"/>
                  <a:pt x="700" y="125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583" y="112"/>
                  <a:pt x="583" y="112"/>
                  <a:pt x="583" y="112"/>
                </a:cubicBezTo>
                <a:cubicBezTo>
                  <a:pt x="577" y="109"/>
                  <a:pt x="572" y="105"/>
                  <a:pt x="566" y="102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496" y="7"/>
                  <a:pt x="496" y="7"/>
                  <a:pt x="496" y="7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67" y="67"/>
                  <a:pt x="460" y="66"/>
                  <a:pt x="453" y="65"/>
                </a:cubicBezTo>
                <a:cubicBezTo>
                  <a:pt x="453" y="0"/>
                  <a:pt x="453" y="0"/>
                  <a:pt x="45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65"/>
                  <a:pt x="355" y="65"/>
                  <a:pt x="355" y="65"/>
                </a:cubicBezTo>
                <a:cubicBezTo>
                  <a:pt x="348" y="66"/>
                  <a:pt x="342" y="67"/>
                  <a:pt x="335" y="68"/>
                </a:cubicBezTo>
                <a:cubicBezTo>
                  <a:pt x="313" y="7"/>
                  <a:pt x="313" y="7"/>
                  <a:pt x="313" y="7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37" y="105"/>
                  <a:pt x="231" y="109"/>
                  <a:pt x="225" y="11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46" y="180"/>
                  <a:pt x="141" y="185"/>
                  <a:pt x="137" y="191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85" y="282"/>
                  <a:pt x="83" y="288"/>
                  <a:pt x="81" y="295"/>
                </a:cubicBezTo>
                <a:cubicBezTo>
                  <a:pt x="17" y="284"/>
                  <a:pt x="17" y="284"/>
                  <a:pt x="17" y="284"/>
                </a:cubicBezTo>
                <a:cubicBezTo>
                  <a:pt x="0" y="380"/>
                  <a:pt x="0" y="380"/>
                  <a:pt x="0" y="380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5"/>
                  <a:pt x="64" y="398"/>
                  <a:pt x="64" y="402"/>
                </a:cubicBezTo>
                <a:cubicBezTo>
                  <a:pt x="64" y="405"/>
                  <a:pt x="64" y="408"/>
                  <a:pt x="64" y="412"/>
                </a:cubicBezTo>
                <a:cubicBezTo>
                  <a:pt x="0" y="423"/>
                  <a:pt x="0" y="423"/>
                  <a:pt x="0" y="423"/>
                </a:cubicBezTo>
                <a:cubicBezTo>
                  <a:pt x="17" y="520"/>
                  <a:pt x="17" y="520"/>
                  <a:pt x="17" y="520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83" y="515"/>
                  <a:pt x="85" y="521"/>
                  <a:pt x="88" y="528"/>
                </a:cubicBezTo>
                <a:cubicBezTo>
                  <a:pt x="32" y="560"/>
                  <a:pt x="32" y="560"/>
                  <a:pt x="32" y="560"/>
                </a:cubicBezTo>
                <a:cubicBezTo>
                  <a:pt x="81" y="645"/>
                  <a:pt x="81" y="645"/>
                  <a:pt x="81" y="645"/>
                </a:cubicBezTo>
                <a:cubicBezTo>
                  <a:pt x="137" y="613"/>
                  <a:pt x="137" y="613"/>
                  <a:pt x="137" y="613"/>
                </a:cubicBezTo>
                <a:cubicBezTo>
                  <a:pt x="141" y="618"/>
                  <a:pt x="146" y="623"/>
                  <a:pt x="150" y="628"/>
                </a:cubicBezTo>
                <a:cubicBezTo>
                  <a:pt x="108" y="678"/>
                  <a:pt x="108" y="678"/>
                  <a:pt x="108" y="678"/>
                </a:cubicBezTo>
                <a:cubicBezTo>
                  <a:pt x="184" y="741"/>
                  <a:pt x="184" y="741"/>
                  <a:pt x="184" y="741"/>
                </a:cubicBezTo>
                <a:cubicBezTo>
                  <a:pt x="225" y="691"/>
                  <a:pt x="225" y="691"/>
                  <a:pt x="225" y="691"/>
                </a:cubicBezTo>
                <a:cubicBezTo>
                  <a:pt x="231" y="695"/>
                  <a:pt x="237" y="698"/>
                  <a:pt x="243" y="702"/>
                </a:cubicBezTo>
                <a:cubicBezTo>
                  <a:pt x="221" y="763"/>
                  <a:pt x="221" y="763"/>
                  <a:pt x="221" y="763"/>
                </a:cubicBezTo>
                <a:cubicBezTo>
                  <a:pt x="313" y="796"/>
                  <a:pt x="313" y="796"/>
                  <a:pt x="313" y="796"/>
                </a:cubicBezTo>
                <a:cubicBezTo>
                  <a:pt x="335" y="735"/>
                  <a:pt x="335" y="735"/>
                  <a:pt x="335" y="735"/>
                </a:cubicBezTo>
                <a:cubicBezTo>
                  <a:pt x="342" y="737"/>
                  <a:pt x="348" y="738"/>
                  <a:pt x="355" y="739"/>
                </a:cubicBezTo>
                <a:cubicBezTo>
                  <a:pt x="355" y="804"/>
                  <a:pt x="355" y="804"/>
                  <a:pt x="355" y="804"/>
                </a:cubicBezTo>
                <a:cubicBezTo>
                  <a:pt x="453" y="804"/>
                  <a:pt x="453" y="804"/>
                  <a:pt x="453" y="804"/>
                </a:cubicBezTo>
                <a:cubicBezTo>
                  <a:pt x="453" y="739"/>
                  <a:pt x="453" y="739"/>
                  <a:pt x="453" y="739"/>
                </a:cubicBezTo>
                <a:cubicBezTo>
                  <a:pt x="460" y="738"/>
                  <a:pt x="467" y="737"/>
                  <a:pt x="473" y="735"/>
                </a:cubicBezTo>
                <a:cubicBezTo>
                  <a:pt x="496" y="796"/>
                  <a:pt x="496" y="796"/>
                  <a:pt x="496" y="796"/>
                </a:cubicBezTo>
                <a:cubicBezTo>
                  <a:pt x="588" y="763"/>
                  <a:pt x="588" y="763"/>
                  <a:pt x="588" y="763"/>
                </a:cubicBezTo>
                <a:cubicBezTo>
                  <a:pt x="566" y="702"/>
                  <a:pt x="566" y="702"/>
                  <a:pt x="566" y="702"/>
                </a:cubicBezTo>
                <a:cubicBezTo>
                  <a:pt x="572" y="698"/>
                  <a:pt x="577" y="695"/>
                  <a:pt x="583" y="691"/>
                </a:cubicBezTo>
                <a:cubicBezTo>
                  <a:pt x="625" y="741"/>
                  <a:pt x="625" y="741"/>
                  <a:pt x="625" y="741"/>
                </a:cubicBezTo>
                <a:cubicBezTo>
                  <a:pt x="700" y="678"/>
                  <a:pt x="700" y="678"/>
                  <a:pt x="700" y="678"/>
                </a:cubicBezTo>
                <a:cubicBezTo>
                  <a:pt x="658" y="628"/>
                  <a:pt x="658" y="628"/>
                  <a:pt x="658" y="628"/>
                </a:cubicBezTo>
                <a:cubicBezTo>
                  <a:pt x="663" y="623"/>
                  <a:pt x="667" y="618"/>
                  <a:pt x="671" y="613"/>
                </a:cubicBezTo>
                <a:cubicBezTo>
                  <a:pt x="728" y="645"/>
                  <a:pt x="728" y="645"/>
                  <a:pt x="728" y="645"/>
                </a:cubicBezTo>
                <a:cubicBezTo>
                  <a:pt x="777" y="560"/>
                  <a:pt x="777" y="560"/>
                  <a:pt x="777" y="560"/>
                </a:cubicBezTo>
                <a:cubicBezTo>
                  <a:pt x="721" y="528"/>
                  <a:pt x="721" y="528"/>
                  <a:pt x="721" y="528"/>
                </a:cubicBezTo>
                <a:cubicBezTo>
                  <a:pt x="723" y="521"/>
                  <a:pt x="725" y="515"/>
                  <a:pt x="728" y="509"/>
                </a:cubicBezTo>
                <a:cubicBezTo>
                  <a:pt x="791" y="520"/>
                  <a:pt x="791" y="520"/>
                  <a:pt x="791" y="520"/>
                </a:cubicBezTo>
                <a:cubicBezTo>
                  <a:pt x="808" y="423"/>
                  <a:pt x="808" y="423"/>
                  <a:pt x="808" y="423"/>
                </a:cubicBezTo>
                <a:cubicBezTo>
                  <a:pt x="744" y="412"/>
                  <a:pt x="744" y="412"/>
                  <a:pt x="744" y="412"/>
                </a:cubicBezTo>
                <a:cubicBezTo>
                  <a:pt x="745" y="408"/>
                  <a:pt x="745" y="405"/>
                  <a:pt x="745" y="402"/>
                </a:cubicBezTo>
                <a:close/>
                <a:moveTo>
                  <a:pt x="665" y="229"/>
                </a:moveTo>
                <a:cubicBezTo>
                  <a:pt x="671" y="226"/>
                  <a:pt x="679" y="228"/>
                  <a:pt x="683" y="234"/>
                </a:cubicBezTo>
                <a:cubicBezTo>
                  <a:pt x="687" y="241"/>
                  <a:pt x="684" y="248"/>
                  <a:pt x="678" y="252"/>
                </a:cubicBezTo>
                <a:cubicBezTo>
                  <a:pt x="672" y="256"/>
                  <a:pt x="664" y="254"/>
                  <a:pt x="660" y="247"/>
                </a:cubicBezTo>
                <a:cubicBezTo>
                  <a:pt x="657" y="241"/>
                  <a:pt x="659" y="233"/>
                  <a:pt x="665" y="229"/>
                </a:cubicBezTo>
                <a:close/>
                <a:moveTo>
                  <a:pt x="591" y="151"/>
                </a:moveTo>
                <a:cubicBezTo>
                  <a:pt x="595" y="145"/>
                  <a:pt x="603" y="144"/>
                  <a:pt x="609" y="149"/>
                </a:cubicBezTo>
                <a:cubicBezTo>
                  <a:pt x="614" y="154"/>
                  <a:pt x="615" y="162"/>
                  <a:pt x="611" y="167"/>
                </a:cubicBezTo>
                <a:cubicBezTo>
                  <a:pt x="606" y="173"/>
                  <a:pt x="598" y="174"/>
                  <a:pt x="592" y="169"/>
                </a:cubicBezTo>
                <a:cubicBezTo>
                  <a:pt x="587" y="164"/>
                  <a:pt x="586" y="156"/>
                  <a:pt x="591" y="151"/>
                </a:cubicBezTo>
                <a:close/>
                <a:moveTo>
                  <a:pt x="493" y="102"/>
                </a:moveTo>
                <a:cubicBezTo>
                  <a:pt x="496" y="95"/>
                  <a:pt x="503" y="92"/>
                  <a:pt x="510" y="94"/>
                </a:cubicBezTo>
                <a:cubicBezTo>
                  <a:pt x="517" y="97"/>
                  <a:pt x="520" y="104"/>
                  <a:pt x="518" y="111"/>
                </a:cubicBezTo>
                <a:cubicBezTo>
                  <a:pt x="515" y="118"/>
                  <a:pt x="508" y="121"/>
                  <a:pt x="501" y="119"/>
                </a:cubicBezTo>
                <a:cubicBezTo>
                  <a:pt x="494" y="116"/>
                  <a:pt x="491" y="109"/>
                  <a:pt x="493" y="102"/>
                </a:cubicBezTo>
                <a:close/>
                <a:moveTo>
                  <a:pt x="399" y="77"/>
                </a:moveTo>
                <a:cubicBezTo>
                  <a:pt x="406" y="77"/>
                  <a:pt x="412" y="82"/>
                  <a:pt x="412" y="90"/>
                </a:cubicBezTo>
                <a:cubicBezTo>
                  <a:pt x="412" y="97"/>
                  <a:pt x="406" y="103"/>
                  <a:pt x="399" y="103"/>
                </a:cubicBezTo>
                <a:cubicBezTo>
                  <a:pt x="391" y="103"/>
                  <a:pt x="386" y="97"/>
                  <a:pt x="386" y="90"/>
                </a:cubicBezTo>
                <a:cubicBezTo>
                  <a:pt x="386" y="82"/>
                  <a:pt x="391" y="77"/>
                  <a:pt x="399" y="77"/>
                </a:cubicBezTo>
                <a:close/>
                <a:moveTo>
                  <a:pt x="288" y="98"/>
                </a:moveTo>
                <a:cubicBezTo>
                  <a:pt x="295" y="96"/>
                  <a:pt x="302" y="99"/>
                  <a:pt x="304" y="106"/>
                </a:cubicBezTo>
                <a:cubicBezTo>
                  <a:pt x="307" y="113"/>
                  <a:pt x="303" y="120"/>
                  <a:pt x="297" y="123"/>
                </a:cubicBezTo>
                <a:cubicBezTo>
                  <a:pt x="290" y="125"/>
                  <a:pt x="282" y="122"/>
                  <a:pt x="280" y="115"/>
                </a:cubicBezTo>
                <a:cubicBezTo>
                  <a:pt x="277" y="108"/>
                  <a:pt x="281" y="101"/>
                  <a:pt x="288" y="98"/>
                </a:cubicBezTo>
                <a:close/>
                <a:moveTo>
                  <a:pt x="191" y="156"/>
                </a:moveTo>
                <a:cubicBezTo>
                  <a:pt x="196" y="152"/>
                  <a:pt x="205" y="152"/>
                  <a:pt x="209" y="158"/>
                </a:cubicBezTo>
                <a:cubicBezTo>
                  <a:pt x="214" y="163"/>
                  <a:pt x="213" y="172"/>
                  <a:pt x="208" y="176"/>
                </a:cubicBezTo>
                <a:cubicBezTo>
                  <a:pt x="202" y="181"/>
                  <a:pt x="194" y="180"/>
                  <a:pt x="189" y="175"/>
                </a:cubicBezTo>
                <a:cubicBezTo>
                  <a:pt x="185" y="169"/>
                  <a:pt x="185" y="161"/>
                  <a:pt x="191" y="156"/>
                </a:cubicBezTo>
                <a:close/>
                <a:moveTo>
                  <a:pt x="83" y="351"/>
                </a:moveTo>
                <a:cubicBezTo>
                  <a:pt x="84" y="344"/>
                  <a:pt x="91" y="339"/>
                  <a:pt x="98" y="340"/>
                </a:cubicBezTo>
                <a:cubicBezTo>
                  <a:pt x="105" y="341"/>
                  <a:pt x="110" y="348"/>
                  <a:pt x="109" y="355"/>
                </a:cubicBezTo>
                <a:cubicBezTo>
                  <a:pt x="108" y="362"/>
                  <a:pt x="101" y="367"/>
                  <a:pt x="94" y="366"/>
                </a:cubicBezTo>
                <a:cubicBezTo>
                  <a:pt x="87" y="365"/>
                  <a:pt x="82" y="358"/>
                  <a:pt x="83" y="351"/>
                </a:cubicBezTo>
                <a:close/>
                <a:moveTo>
                  <a:pt x="100" y="474"/>
                </a:moveTo>
                <a:cubicBezTo>
                  <a:pt x="93" y="476"/>
                  <a:pt x="86" y="471"/>
                  <a:pt x="85" y="464"/>
                </a:cubicBezTo>
                <a:cubicBezTo>
                  <a:pt x="84" y="457"/>
                  <a:pt x="89" y="450"/>
                  <a:pt x="96" y="449"/>
                </a:cubicBezTo>
                <a:cubicBezTo>
                  <a:pt x="103" y="447"/>
                  <a:pt x="110" y="452"/>
                  <a:pt x="111" y="459"/>
                </a:cubicBezTo>
                <a:cubicBezTo>
                  <a:pt x="112" y="466"/>
                  <a:pt x="107" y="473"/>
                  <a:pt x="100" y="474"/>
                </a:cubicBezTo>
                <a:close/>
                <a:moveTo>
                  <a:pt x="120" y="244"/>
                </a:moveTo>
                <a:cubicBezTo>
                  <a:pt x="124" y="238"/>
                  <a:pt x="131" y="236"/>
                  <a:pt x="138" y="239"/>
                </a:cubicBezTo>
                <a:cubicBezTo>
                  <a:pt x="144" y="243"/>
                  <a:pt x="146" y="251"/>
                  <a:pt x="143" y="257"/>
                </a:cubicBezTo>
                <a:cubicBezTo>
                  <a:pt x="139" y="263"/>
                  <a:pt x="131" y="266"/>
                  <a:pt x="125" y="262"/>
                </a:cubicBezTo>
                <a:cubicBezTo>
                  <a:pt x="118" y="258"/>
                  <a:pt x="116" y="250"/>
                  <a:pt x="120" y="244"/>
                </a:cubicBezTo>
                <a:close/>
                <a:moveTo>
                  <a:pt x="143" y="574"/>
                </a:moveTo>
                <a:cubicBezTo>
                  <a:pt x="137" y="578"/>
                  <a:pt x="129" y="575"/>
                  <a:pt x="126" y="569"/>
                </a:cubicBezTo>
                <a:cubicBezTo>
                  <a:pt x="122" y="563"/>
                  <a:pt x="124" y="555"/>
                  <a:pt x="130" y="551"/>
                </a:cubicBezTo>
                <a:cubicBezTo>
                  <a:pt x="137" y="548"/>
                  <a:pt x="145" y="550"/>
                  <a:pt x="148" y="556"/>
                </a:cubicBezTo>
                <a:cubicBezTo>
                  <a:pt x="152" y="562"/>
                  <a:pt x="150" y="570"/>
                  <a:pt x="143" y="574"/>
                </a:cubicBezTo>
                <a:close/>
                <a:moveTo>
                  <a:pt x="218" y="653"/>
                </a:moveTo>
                <a:cubicBezTo>
                  <a:pt x="213" y="658"/>
                  <a:pt x="205" y="659"/>
                  <a:pt x="200" y="654"/>
                </a:cubicBezTo>
                <a:cubicBezTo>
                  <a:pt x="194" y="650"/>
                  <a:pt x="193" y="642"/>
                  <a:pt x="198" y="636"/>
                </a:cubicBezTo>
                <a:cubicBezTo>
                  <a:pt x="203" y="630"/>
                  <a:pt x="211" y="630"/>
                  <a:pt x="216" y="634"/>
                </a:cubicBezTo>
                <a:cubicBezTo>
                  <a:pt x="222" y="639"/>
                  <a:pt x="223" y="647"/>
                  <a:pt x="218" y="653"/>
                </a:cubicBezTo>
                <a:close/>
                <a:moveTo>
                  <a:pt x="315" y="701"/>
                </a:moveTo>
                <a:cubicBezTo>
                  <a:pt x="313" y="708"/>
                  <a:pt x="305" y="712"/>
                  <a:pt x="298" y="709"/>
                </a:cubicBezTo>
                <a:cubicBezTo>
                  <a:pt x="292" y="707"/>
                  <a:pt x="288" y="699"/>
                  <a:pt x="291" y="692"/>
                </a:cubicBezTo>
                <a:cubicBezTo>
                  <a:pt x="293" y="686"/>
                  <a:pt x="301" y="682"/>
                  <a:pt x="307" y="685"/>
                </a:cubicBezTo>
                <a:cubicBezTo>
                  <a:pt x="314" y="687"/>
                  <a:pt x="318" y="695"/>
                  <a:pt x="315" y="701"/>
                </a:cubicBezTo>
                <a:close/>
                <a:moveTo>
                  <a:pt x="410" y="727"/>
                </a:moveTo>
                <a:cubicBezTo>
                  <a:pt x="403" y="727"/>
                  <a:pt x="397" y="721"/>
                  <a:pt x="397" y="714"/>
                </a:cubicBezTo>
                <a:cubicBezTo>
                  <a:pt x="397" y="707"/>
                  <a:pt x="403" y="701"/>
                  <a:pt x="410" y="701"/>
                </a:cubicBezTo>
                <a:cubicBezTo>
                  <a:pt x="417" y="701"/>
                  <a:pt x="423" y="707"/>
                  <a:pt x="423" y="714"/>
                </a:cubicBezTo>
                <a:cubicBezTo>
                  <a:pt x="423" y="721"/>
                  <a:pt x="417" y="727"/>
                  <a:pt x="410" y="727"/>
                </a:cubicBezTo>
                <a:close/>
                <a:moveTo>
                  <a:pt x="521" y="705"/>
                </a:moveTo>
                <a:cubicBezTo>
                  <a:pt x="514" y="708"/>
                  <a:pt x="506" y="704"/>
                  <a:pt x="504" y="697"/>
                </a:cubicBezTo>
                <a:cubicBezTo>
                  <a:pt x="502" y="691"/>
                  <a:pt x="505" y="683"/>
                  <a:pt x="512" y="681"/>
                </a:cubicBezTo>
                <a:cubicBezTo>
                  <a:pt x="519" y="678"/>
                  <a:pt x="526" y="682"/>
                  <a:pt x="529" y="689"/>
                </a:cubicBezTo>
                <a:cubicBezTo>
                  <a:pt x="531" y="695"/>
                  <a:pt x="528" y="703"/>
                  <a:pt x="521" y="705"/>
                </a:cubicBezTo>
                <a:close/>
                <a:moveTo>
                  <a:pt x="618" y="647"/>
                </a:moveTo>
                <a:cubicBezTo>
                  <a:pt x="612" y="652"/>
                  <a:pt x="604" y="651"/>
                  <a:pt x="599" y="646"/>
                </a:cubicBezTo>
                <a:cubicBezTo>
                  <a:pt x="595" y="640"/>
                  <a:pt x="595" y="632"/>
                  <a:pt x="601" y="627"/>
                </a:cubicBezTo>
                <a:cubicBezTo>
                  <a:pt x="606" y="622"/>
                  <a:pt x="615" y="623"/>
                  <a:pt x="619" y="629"/>
                </a:cubicBezTo>
                <a:cubicBezTo>
                  <a:pt x="624" y="634"/>
                  <a:pt x="623" y="642"/>
                  <a:pt x="618" y="647"/>
                </a:cubicBezTo>
                <a:close/>
                <a:moveTo>
                  <a:pt x="655" y="478"/>
                </a:moveTo>
                <a:cubicBezTo>
                  <a:pt x="614" y="471"/>
                  <a:pt x="614" y="471"/>
                  <a:pt x="614" y="471"/>
                </a:cubicBezTo>
                <a:cubicBezTo>
                  <a:pt x="612" y="475"/>
                  <a:pt x="611" y="479"/>
                  <a:pt x="609" y="483"/>
                </a:cubicBezTo>
                <a:cubicBezTo>
                  <a:pt x="645" y="504"/>
                  <a:pt x="645" y="504"/>
                  <a:pt x="645" y="504"/>
                </a:cubicBezTo>
                <a:cubicBezTo>
                  <a:pt x="614" y="559"/>
                  <a:pt x="614" y="559"/>
                  <a:pt x="614" y="559"/>
                </a:cubicBezTo>
                <a:cubicBezTo>
                  <a:pt x="577" y="538"/>
                  <a:pt x="577" y="538"/>
                  <a:pt x="577" y="538"/>
                </a:cubicBezTo>
                <a:cubicBezTo>
                  <a:pt x="575" y="542"/>
                  <a:pt x="572" y="545"/>
                  <a:pt x="569" y="548"/>
                </a:cubicBezTo>
                <a:cubicBezTo>
                  <a:pt x="596" y="581"/>
                  <a:pt x="596" y="581"/>
                  <a:pt x="596" y="581"/>
                </a:cubicBezTo>
                <a:cubicBezTo>
                  <a:pt x="547" y="621"/>
                  <a:pt x="547" y="621"/>
                  <a:pt x="547" y="621"/>
                </a:cubicBezTo>
                <a:cubicBezTo>
                  <a:pt x="520" y="589"/>
                  <a:pt x="520" y="589"/>
                  <a:pt x="520" y="589"/>
                </a:cubicBezTo>
                <a:cubicBezTo>
                  <a:pt x="516" y="592"/>
                  <a:pt x="513" y="594"/>
                  <a:pt x="509" y="596"/>
                </a:cubicBezTo>
                <a:cubicBezTo>
                  <a:pt x="523" y="635"/>
                  <a:pt x="523" y="635"/>
                  <a:pt x="523" y="635"/>
                </a:cubicBezTo>
                <a:cubicBezTo>
                  <a:pt x="463" y="657"/>
                  <a:pt x="463" y="657"/>
                  <a:pt x="463" y="657"/>
                </a:cubicBezTo>
                <a:cubicBezTo>
                  <a:pt x="449" y="618"/>
                  <a:pt x="449" y="618"/>
                  <a:pt x="449" y="618"/>
                </a:cubicBezTo>
                <a:cubicBezTo>
                  <a:pt x="445" y="618"/>
                  <a:pt x="440" y="619"/>
                  <a:pt x="436" y="620"/>
                </a:cubicBezTo>
                <a:cubicBezTo>
                  <a:pt x="436" y="662"/>
                  <a:pt x="436" y="662"/>
                  <a:pt x="436" y="662"/>
                </a:cubicBezTo>
                <a:cubicBezTo>
                  <a:pt x="372" y="662"/>
                  <a:pt x="372" y="662"/>
                  <a:pt x="372" y="662"/>
                </a:cubicBezTo>
                <a:cubicBezTo>
                  <a:pt x="372" y="620"/>
                  <a:pt x="372" y="620"/>
                  <a:pt x="372" y="620"/>
                </a:cubicBezTo>
                <a:cubicBezTo>
                  <a:pt x="368" y="619"/>
                  <a:pt x="364" y="618"/>
                  <a:pt x="360" y="618"/>
                </a:cubicBezTo>
                <a:cubicBezTo>
                  <a:pt x="345" y="657"/>
                  <a:pt x="345" y="657"/>
                  <a:pt x="345" y="657"/>
                </a:cubicBezTo>
                <a:cubicBezTo>
                  <a:pt x="285" y="635"/>
                  <a:pt x="285" y="635"/>
                  <a:pt x="285" y="635"/>
                </a:cubicBezTo>
                <a:cubicBezTo>
                  <a:pt x="300" y="596"/>
                  <a:pt x="300" y="596"/>
                  <a:pt x="300" y="596"/>
                </a:cubicBezTo>
                <a:cubicBezTo>
                  <a:pt x="296" y="594"/>
                  <a:pt x="292" y="592"/>
                  <a:pt x="288" y="589"/>
                </a:cubicBezTo>
                <a:cubicBezTo>
                  <a:pt x="261" y="621"/>
                  <a:pt x="261" y="621"/>
                  <a:pt x="261" y="621"/>
                </a:cubicBezTo>
                <a:cubicBezTo>
                  <a:pt x="213" y="581"/>
                  <a:pt x="213" y="581"/>
                  <a:pt x="213" y="581"/>
                </a:cubicBezTo>
                <a:cubicBezTo>
                  <a:pt x="240" y="548"/>
                  <a:pt x="240" y="548"/>
                  <a:pt x="240" y="548"/>
                </a:cubicBezTo>
                <a:cubicBezTo>
                  <a:pt x="237" y="545"/>
                  <a:pt x="234" y="542"/>
                  <a:pt x="231" y="538"/>
                </a:cubicBezTo>
                <a:cubicBezTo>
                  <a:pt x="195" y="559"/>
                  <a:pt x="195" y="559"/>
                  <a:pt x="195" y="559"/>
                </a:cubicBezTo>
                <a:cubicBezTo>
                  <a:pt x="163" y="504"/>
                  <a:pt x="163" y="504"/>
                  <a:pt x="163" y="504"/>
                </a:cubicBezTo>
                <a:cubicBezTo>
                  <a:pt x="199" y="483"/>
                  <a:pt x="199" y="483"/>
                  <a:pt x="199" y="483"/>
                </a:cubicBezTo>
                <a:cubicBezTo>
                  <a:pt x="198" y="479"/>
                  <a:pt x="196" y="475"/>
                  <a:pt x="195" y="471"/>
                </a:cubicBezTo>
                <a:cubicBezTo>
                  <a:pt x="154" y="478"/>
                  <a:pt x="154" y="478"/>
                  <a:pt x="154" y="478"/>
                </a:cubicBezTo>
                <a:cubicBezTo>
                  <a:pt x="143" y="416"/>
                  <a:pt x="143" y="416"/>
                  <a:pt x="143" y="416"/>
                </a:cubicBezTo>
                <a:cubicBezTo>
                  <a:pt x="184" y="408"/>
                  <a:pt x="184" y="408"/>
                  <a:pt x="184" y="408"/>
                </a:cubicBezTo>
                <a:cubicBezTo>
                  <a:pt x="184" y="406"/>
                  <a:pt x="184" y="404"/>
                  <a:pt x="184" y="402"/>
                </a:cubicBezTo>
                <a:cubicBezTo>
                  <a:pt x="184" y="400"/>
                  <a:pt x="184" y="397"/>
                  <a:pt x="184" y="395"/>
                </a:cubicBezTo>
                <a:cubicBezTo>
                  <a:pt x="143" y="388"/>
                  <a:pt x="143" y="388"/>
                  <a:pt x="143" y="388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95" y="333"/>
                  <a:pt x="195" y="333"/>
                  <a:pt x="195" y="333"/>
                </a:cubicBezTo>
                <a:cubicBezTo>
                  <a:pt x="196" y="328"/>
                  <a:pt x="198" y="324"/>
                  <a:pt x="199" y="320"/>
                </a:cubicBezTo>
                <a:cubicBezTo>
                  <a:pt x="163" y="299"/>
                  <a:pt x="163" y="299"/>
                  <a:pt x="163" y="299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4" y="262"/>
                  <a:pt x="237" y="258"/>
                  <a:pt x="240" y="255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61" y="182"/>
                  <a:pt x="261" y="182"/>
                  <a:pt x="261" y="182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92" y="212"/>
                  <a:pt x="296" y="210"/>
                  <a:pt x="300" y="208"/>
                </a:cubicBezTo>
                <a:cubicBezTo>
                  <a:pt x="285" y="168"/>
                  <a:pt x="285" y="168"/>
                  <a:pt x="285" y="168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59" y="186"/>
                  <a:pt x="359" y="186"/>
                  <a:pt x="359" y="186"/>
                </a:cubicBezTo>
                <a:cubicBezTo>
                  <a:pt x="364" y="185"/>
                  <a:pt x="368" y="184"/>
                  <a:pt x="372" y="184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84"/>
                  <a:pt x="436" y="184"/>
                  <a:pt x="436" y="184"/>
                </a:cubicBezTo>
                <a:cubicBezTo>
                  <a:pt x="440" y="184"/>
                  <a:pt x="445" y="185"/>
                  <a:pt x="449" y="186"/>
                </a:cubicBezTo>
                <a:cubicBezTo>
                  <a:pt x="463" y="146"/>
                  <a:pt x="463" y="146"/>
                  <a:pt x="463" y="146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09" y="208"/>
                  <a:pt x="509" y="208"/>
                  <a:pt x="509" y="208"/>
                </a:cubicBezTo>
                <a:cubicBezTo>
                  <a:pt x="513" y="210"/>
                  <a:pt x="516" y="212"/>
                  <a:pt x="520" y="214"/>
                </a:cubicBezTo>
                <a:cubicBezTo>
                  <a:pt x="547" y="182"/>
                  <a:pt x="547" y="182"/>
                  <a:pt x="547" y="182"/>
                </a:cubicBezTo>
                <a:cubicBezTo>
                  <a:pt x="596" y="223"/>
                  <a:pt x="596" y="223"/>
                  <a:pt x="596" y="223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2" y="258"/>
                  <a:pt x="575" y="262"/>
                  <a:pt x="577" y="265"/>
                </a:cubicBezTo>
                <a:cubicBezTo>
                  <a:pt x="614" y="244"/>
                  <a:pt x="614" y="244"/>
                  <a:pt x="614" y="244"/>
                </a:cubicBezTo>
                <a:cubicBezTo>
                  <a:pt x="645" y="299"/>
                  <a:pt x="645" y="299"/>
                  <a:pt x="645" y="299"/>
                </a:cubicBezTo>
                <a:cubicBezTo>
                  <a:pt x="609" y="320"/>
                  <a:pt x="609" y="320"/>
                  <a:pt x="609" y="320"/>
                </a:cubicBezTo>
                <a:cubicBezTo>
                  <a:pt x="611" y="324"/>
                  <a:pt x="612" y="328"/>
                  <a:pt x="614" y="333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66" y="388"/>
                  <a:pt x="666" y="388"/>
                  <a:pt x="666" y="388"/>
                </a:cubicBezTo>
                <a:cubicBezTo>
                  <a:pt x="625" y="395"/>
                  <a:pt x="625" y="395"/>
                  <a:pt x="625" y="395"/>
                </a:cubicBezTo>
                <a:cubicBezTo>
                  <a:pt x="625" y="397"/>
                  <a:pt x="625" y="400"/>
                  <a:pt x="625" y="402"/>
                </a:cubicBezTo>
                <a:cubicBezTo>
                  <a:pt x="625" y="404"/>
                  <a:pt x="625" y="406"/>
                  <a:pt x="625" y="408"/>
                </a:cubicBezTo>
                <a:cubicBezTo>
                  <a:pt x="666" y="416"/>
                  <a:pt x="666" y="416"/>
                  <a:pt x="666" y="416"/>
                </a:cubicBezTo>
                <a:lnTo>
                  <a:pt x="655" y="478"/>
                </a:lnTo>
                <a:close/>
                <a:moveTo>
                  <a:pt x="689" y="559"/>
                </a:moveTo>
                <a:cubicBezTo>
                  <a:pt x="685" y="566"/>
                  <a:pt x="677" y="568"/>
                  <a:pt x="671" y="564"/>
                </a:cubicBezTo>
                <a:cubicBezTo>
                  <a:pt x="665" y="561"/>
                  <a:pt x="662" y="553"/>
                  <a:pt x="666" y="546"/>
                </a:cubicBezTo>
                <a:cubicBezTo>
                  <a:pt x="670" y="540"/>
                  <a:pt x="678" y="538"/>
                  <a:pt x="684" y="542"/>
                </a:cubicBezTo>
                <a:cubicBezTo>
                  <a:pt x="690" y="545"/>
                  <a:pt x="692" y="553"/>
                  <a:pt x="689" y="559"/>
                </a:cubicBezTo>
                <a:close/>
                <a:moveTo>
                  <a:pt x="708" y="329"/>
                </a:moveTo>
                <a:cubicBezTo>
                  <a:pt x="715" y="328"/>
                  <a:pt x="722" y="333"/>
                  <a:pt x="723" y="340"/>
                </a:cubicBezTo>
                <a:cubicBezTo>
                  <a:pt x="725" y="347"/>
                  <a:pt x="720" y="354"/>
                  <a:pt x="713" y="355"/>
                </a:cubicBezTo>
                <a:cubicBezTo>
                  <a:pt x="706" y="356"/>
                  <a:pt x="699" y="351"/>
                  <a:pt x="698" y="344"/>
                </a:cubicBezTo>
                <a:cubicBezTo>
                  <a:pt x="696" y="337"/>
                  <a:pt x="701" y="330"/>
                  <a:pt x="708" y="329"/>
                </a:cubicBezTo>
                <a:close/>
                <a:moveTo>
                  <a:pt x="725" y="453"/>
                </a:moveTo>
                <a:cubicBezTo>
                  <a:pt x="724" y="460"/>
                  <a:pt x="717" y="464"/>
                  <a:pt x="710" y="463"/>
                </a:cubicBezTo>
                <a:cubicBezTo>
                  <a:pt x="703" y="462"/>
                  <a:pt x="698" y="455"/>
                  <a:pt x="700" y="448"/>
                </a:cubicBezTo>
                <a:cubicBezTo>
                  <a:pt x="701" y="441"/>
                  <a:pt x="708" y="436"/>
                  <a:pt x="715" y="437"/>
                </a:cubicBezTo>
                <a:cubicBezTo>
                  <a:pt x="722" y="439"/>
                  <a:pt x="727" y="445"/>
                  <a:pt x="725" y="4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980594"/>
            <a:ext cx="9144000" cy="1410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187624" y="2203192"/>
            <a:ext cx="5624512" cy="62863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ln w="6350">
                <a:noFill/>
              </a:ln>
              <a:solidFill>
                <a:schemeClr val="bg1"/>
              </a:solidFill>
              <a:latin typeface="Modern No. 20" pitchFamily="18" charset="0"/>
              <a:ea typeface="微软雅黑" pitchFamily="34" charset="-122"/>
            </a:endParaRPr>
          </a:p>
        </p:txBody>
      </p:sp>
      <p:grpSp>
        <p:nvGrpSpPr>
          <p:cNvPr id="2" name="组合 76"/>
          <p:cNvGrpSpPr/>
          <p:nvPr/>
        </p:nvGrpSpPr>
        <p:grpSpPr>
          <a:xfrm>
            <a:off x="1043608" y="1634685"/>
            <a:ext cx="2093604" cy="2089193"/>
            <a:chOff x="6228184" y="634477"/>
            <a:chExt cx="1147603" cy="1145185"/>
          </a:xfrm>
        </p:grpSpPr>
        <p:grpSp>
          <p:nvGrpSpPr>
            <p:cNvPr id="3" name="组合 77"/>
            <p:cNvGrpSpPr/>
            <p:nvPr/>
          </p:nvGrpSpPr>
          <p:grpSpPr>
            <a:xfrm flipH="1">
              <a:off x="6601413" y="1027070"/>
              <a:ext cx="402354" cy="360000"/>
              <a:chOff x="7008812" y="2716213"/>
              <a:chExt cx="1236664" cy="1106487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7761288" y="3354388"/>
                <a:ext cx="484188" cy="296862"/>
              </a:xfrm>
              <a:custGeom>
                <a:avLst/>
                <a:gdLst>
                  <a:gd name="T0" fmla="*/ 52 w 129"/>
                  <a:gd name="T1" fmla="*/ 35 h 79"/>
                  <a:gd name="T2" fmla="*/ 24 w 129"/>
                  <a:gd name="T3" fmla="*/ 0 h 79"/>
                  <a:gd name="T4" fmla="*/ 10 w 129"/>
                  <a:gd name="T5" fmla="*/ 18 h 79"/>
                  <a:gd name="T6" fmla="*/ 0 w 129"/>
                  <a:gd name="T7" fmla="*/ 23 h 79"/>
                  <a:gd name="T8" fmla="*/ 29 w 129"/>
                  <a:gd name="T9" fmla="*/ 60 h 79"/>
                  <a:gd name="T10" fmla="*/ 39 w 129"/>
                  <a:gd name="T11" fmla="*/ 66 h 79"/>
                  <a:gd name="T12" fmla="*/ 107 w 129"/>
                  <a:gd name="T13" fmla="*/ 79 h 79"/>
                  <a:gd name="T14" fmla="*/ 111 w 129"/>
                  <a:gd name="T15" fmla="*/ 79 h 79"/>
                  <a:gd name="T16" fmla="*/ 127 w 129"/>
                  <a:gd name="T17" fmla="*/ 66 h 79"/>
                  <a:gd name="T18" fmla="*/ 114 w 129"/>
                  <a:gd name="T19" fmla="*/ 47 h 79"/>
                  <a:gd name="T20" fmla="*/ 52 w 129"/>
                  <a:gd name="T21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79">
                    <a:moveTo>
                      <a:pt x="52" y="3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8"/>
                      <a:pt x="17" y="14"/>
                      <a:pt x="1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32" y="63"/>
                      <a:pt x="35" y="65"/>
                      <a:pt x="39" y="66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8" y="79"/>
                      <a:pt x="110" y="79"/>
                      <a:pt x="111" y="79"/>
                    </a:cubicBezTo>
                    <a:cubicBezTo>
                      <a:pt x="118" y="79"/>
                      <a:pt x="125" y="74"/>
                      <a:pt x="127" y="66"/>
                    </a:cubicBezTo>
                    <a:cubicBezTo>
                      <a:pt x="129" y="57"/>
                      <a:pt x="123" y="48"/>
                      <a:pt x="114" y="47"/>
                    </a:cubicBezTo>
                    <a:lnTo>
                      <a:pt x="5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4"/>
              <p:cNvSpPr>
                <a:spLocks noEditPoints="1"/>
              </p:cNvSpPr>
              <p:nvPr/>
            </p:nvSpPr>
            <p:spPr bwMode="auto">
              <a:xfrm>
                <a:off x="7143750" y="2716213"/>
                <a:ext cx="269875" cy="274637"/>
              </a:xfrm>
              <a:custGeom>
                <a:avLst/>
                <a:gdLst>
                  <a:gd name="T0" fmla="*/ 0 w 72"/>
                  <a:gd name="T1" fmla="*/ 36 h 73"/>
                  <a:gd name="T2" fmla="*/ 36 w 72"/>
                  <a:gd name="T3" fmla="*/ 0 h 73"/>
                  <a:gd name="T4" fmla="*/ 72 w 72"/>
                  <a:gd name="T5" fmla="*/ 36 h 73"/>
                  <a:gd name="T6" fmla="*/ 36 w 72"/>
                  <a:gd name="T7" fmla="*/ 73 h 73"/>
                  <a:gd name="T8" fmla="*/ 0 w 72"/>
                  <a:gd name="T9" fmla="*/ 36 h 73"/>
                  <a:gd name="T10" fmla="*/ 0 w 72"/>
                  <a:gd name="T11" fmla="*/ 36 h 73"/>
                  <a:gd name="T12" fmla="*/ 0 w 72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lose/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5"/>
              <p:cNvSpPr>
                <a:spLocks/>
              </p:cNvSpPr>
              <p:nvPr/>
            </p:nvSpPr>
            <p:spPr bwMode="auto">
              <a:xfrm>
                <a:off x="7008812" y="2798763"/>
                <a:ext cx="911225" cy="1023937"/>
              </a:xfrm>
              <a:custGeom>
                <a:avLst/>
                <a:gdLst>
                  <a:gd name="T0" fmla="*/ 151 w 243"/>
                  <a:gd name="T1" fmla="*/ 5 h 273"/>
                  <a:gd name="T2" fmla="*/ 60 w 243"/>
                  <a:gd name="T3" fmla="*/ 92 h 273"/>
                  <a:gd name="T4" fmla="*/ 29 w 243"/>
                  <a:gd name="T5" fmla="*/ 64 h 273"/>
                  <a:gd name="T6" fmla="*/ 18 w 243"/>
                  <a:gd name="T7" fmla="*/ 59 h 273"/>
                  <a:gd name="T8" fmla="*/ 6 w 243"/>
                  <a:gd name="T9" fmla="*/ 64 h 273"/>
                  <a:gd name="T10" fmla="*/ 7 w 243"/>
                  <a:gd name="T11" fmla="*/ 87 h 273"/>
                  <a:gd name="T12" fmla="*/ 48 w 243"/>
                  <a:gd name="T13" fmla="*/ 126 h 273"/>
                  <a:gd name="T14" fmla="*/ 59 w 243"/>
                  <a:gd name="T15" fmla="*/ 130 h 273"/>
                  <a:gd name="T16" fmla="*/ 70 w 243"/>
                  <a:gd name="T17" fmla="*/ 126 h 273"/>
                  <a:gd name="T18" fmla="*/ 106 w 243"/>
                  <a:gd name="T19" fmla="*/ 95 h 273"/>
                  <a:gd name="T20" fmla="*/ 154 w 243"/>
                  <a:gd name="T21" fmla="*/ 147 h 273"/>
                  <a:gd name="T22" fmla="*/ 108 w 243"/>
                  <a:gd name="T23" fmla="*/ 170 h 273"/>
                  <a:gd name="T24" fmla="*/ 100 w 243"/>
                  <a:gd name="T25" fmla="*/ 180 h 273"/>
                  <a:gd name="T26" fmla="*/ 101 w 243"/>
                  <a:gd name="T27" fmla="*/ 193 h 273"/>
                  <a:gd name="T28" fmla="*/ 146 w 243"/>
                  <a:gd name="T29" fmla="*/ 265 h 273"/>
                  <a:gd name="T30" fmla="*/ 160 w 243"/>
                  <a:gd name="T31" fmla="*/ 273 h 273"/>
                  <a:gd name="T32" fmla="*/ 169 w 243"/>
                  <a:gd name="T33" fmla="*/ 270 h 273"/>
                  <a:gd name="T34" fmla="*/ 174 w 243"/>
                  <a:gd name="T35" fmla="*/ 248 h 273"/>
                  <a:gd name="T36" fmla="*/ 139 w 243"/>
                  <a:gd name="T37" fmla="*/ 191 h 273"/>
                  <a:gd name="T38" fmla="*/ 195 w 243"/>
                  <a:gd name="T39" fmla="*/ 163 h 273"/>
                  <a:gd name="T40" fmla="*/ 206 w 243"/>
                  <a:gd name="T41" fmla="*/ 157 h 273"/>
                  <a:gd name="T42" fmla="*/ 211 w 243"/>
                  <a:gd name="T43" fmla="*/ 131 h 273"/>
                  <a:gd name="T44" fmla="*/ 210 w 243"/>
                  <a:gd name="T45" fmla="*/ 130 h 273"/>
                  <a:gd name="T46" fmla="*/ 145 w 243"/>
                  <a:gd name="T47" fmla="*/ 60 h 273"/>
                  <a:gd name="T48" fmla="*/ 169 w 243"/>
                  <a:gd name="T49" fmla="*/ 34 h 273"/>
                  <a:gd name="T50" fmla="*/ 222 w 243"/>
                  <a:gd name="T51" fmla="*/ 46 h 273"/>
                  <a:gd name="T52" fmla="*/ 225 w 243"/>
                  <a:gd name="T53" fmla="*/ 47 h 273"/>
                  <a:gd name="T54" fmla="*/ 241 w 243"/>
                  <a:gd name="T55" fmla="*/ 34 h 273"/>
                  <a:gd name="T56" fmla="*/ 229 w 243"/>
                  <a:gd name="T57" fmla="*/ 15 h 273"/>
                  <a:gd name="T58" fmla="*/ 167 w 243"/>
                  <a:gd name="T59" fmla="*/ 0 h 273"/>
                  <a:gd name="T60" fmla="*/ 162 w 243"/>
                  <a:gd name="T61" fmla="*/ 0 h 273"/>
                  <a:gd name="T62" fmla="*/ 151 w 243"/>
                  <a:gd name="T63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3" h="273">
                    <a:moveTo>
                      <a:pt x="151" y="5"/>
                    </a:moveTo>
                    <a:cubicBezTo>
                      <a:pt x="137" y="19"/>
                      <a:pt x="60" y="92"/>
                      <a:pt x="60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61"/>
                      <a:pt x="22" y="59"/>
                      <a:pt x="18" y="59"/>
                    </a:cubicBezTo>
                    <a:cubicBezTo>
                      <a:pt x="13" y="59"/>
                      <a:pt x="9" y="61"/>
                      <a:pt x="6" y="64"/>
                    </a:cubicBezTo>
                    <a:cubicBezTo>
                      <a:pt x="0" y="71"/>
                      <a:pt x="0" y="81"/>
                      <a:pt x="7" y="8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1" y="128"/>
                      <a:pt x="55" y="130"/>
                      <a:pt x="59" y="130"/>
                    </a:cubicBezTo>
                    <a:cubicBezTo>
                      <a:pt x="63" y="130"/>
                      <a:pt x="67" y="129"/>
                      <a:pt x="70" y="126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4" y="172"/>
                      <a:pt x="101" y="176"/>
                      <a:pt x="100" y="180"/>
                    </a:cubicBezTo>
                    <a:cubicBezTo>
                      <a:pt x="98" y="185"/>
                      <a:pt x="99" y="189"/>
                      <a:pt x="101" y="193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9" y="270"/>
                      <a:pt x="154" y="273"/>
                      <a:pt x="160" y="273"/>
                    </a:cubicBezTo>
                    <a:cubicBezTo>
                      <a:pt x="163" y="273"/>
                      <a:pt x="166" y="272"/>
                      <a:pt x="169" y="270"/>
                    </a:cubicBezTo>
                    <a:cubicBezTo>
                      <a:pt x="176" y="266"/>
                      <a:pt x="179" y="255"/>
                      <a:pt x="174" y="248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206" y="157"/>
                      <a:pt x="206" y="157"/>
                      <a:pt x="206" y="157"/>
                    </a:cubicBezTo>
                    <a:cubicBezTo>
                      <a:pt x="216" y="152"/>
                      <a:pt x="218" y="139"/>
                      <a:pt x="211" y="131"/>
                    </a:cubicBezTo>
                    <a:cubicBezTo>
                      <a:pt x="211" y="131"/>
                      <a:pt x="211" y="130"/>
                      <a:pt x="210" y="130"/>
                    </a:cubicBezTo>
                    <a:cubicBezTo>
                      <a:pt x="189" y="106"/>
                      <a:pt x="167" y="83"/>
                      <a:pt x="145" y="60"/>
                    </a:cubicBezTo>
                    <a:cubicBezTo>
                      <a:pt x="148" y="56"/>
                      <a:pt x="165" y="38"/>
                      <a:pt x="169" y="34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4" y="47"/>
                      <a:pt x="225" y="47"/>
                    </a:cubicBezTo>
                    <a:cubicBezTo>
                      <a:pt x="233" y="47"/>
                      <a:pt x="239" y="42"/>
                      <a:pt x="241" y="34"/>
                    </a:cubicBezTo>
                    <a:cubicBezTo>
                      <a:pt x="243" y="26"/>
                      <a:pt x="238" y="17"/>
                      <a:pt x="229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4" y="0"/>
                      <a:pt x="162" y="0"/>
                    </a:cubicBezTo>
                    <a:cubicBezTo>
                      <a:pt x="158" y="0"/>
                      <a:pt x="155" y="1"/>
                      <a:pt x="15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" name="组合 78"/>
            <p:cNvGrpSpPr/>
            <p:nvPr/>
          </p:nvGrpSpPr>
          <p:grpSpPr>
            <a:xfrm>
              <a:off x="6228184" y="634477"/>
              <a:ext cx="1147603" cy="1145185"/>
              <a:chOff x="6228184" y="634477"/>
              <a:chExt cx="1147603" cy="1145185"/>
            </a:xfrm>
            <a:solidFill>
              <a:schemeClr val="bg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Freeform 16"/>
              <p:cNvSpPr>
                <a:spLocks noEditPoints="1"/>
              </p:cNvSpPr>
              <p:nvPr/>
            </p:nvSpPr>
            <p:spPr bwMode="auto">
              <a:xfrm>
                <a:off x="6359995" y="766288"/>
                <a:ext cx="885190" cy="881563"/>
              </a:xfrm>
              <a:custGeom>
                <a:avLst/>
                <a:gdLst>
                  <a:gd name="T0" fmla="*/ 155 w 310"/>
                  <a:gd name="T1" fmla="*/ 0 h 309"/>
                  <a:gd name="T2" fmla="*/ 0 w 310"/>
                  <a:gd name="T3" fmla="*/ 155 h 309"/>
                  <a:gd name="T4" fmla="*/ 155 w 310"/>
                  <a:gd name="T5" fmla="*/ 309 h 309"/>
                  <a:gd name="T6" fmla="*/ 310 w 310"/>
                  <a:gd name="T7" fmla="*/ 155 h 309"/>
                  <a:gd name="T8" fmla="*/ 155 w 310"/>
                  <a:gd name="T9" fmla="*/ 0 h 309"/>
                  <a:gd name="T10" fmla="*/ 155 w 310"/>
                  <a:gd name="T11" fmla="*/ 262 h 309"/>
                  <a:gd name="T12" fmla="*/ 48 w 310"/>
                  <a:gd name="T13" fmla="*/ 155 h 309"/>
                  <a:gd name="T14" fmla="*/ 155 w 310"/>
                  <a:gd name="T15" fmla="*/ 47 h 309"/>
                  <a:gd name="T16" fmla="*/ 262 w 310"/>
                  <a:gd name="T17" fmla="*/ 155 h 309"/>
                  <a:gd name="T18" fmla="*/ 155 w 310"/>
                  <a:gd name="T19" fmla="*/ 26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cubicBezTo>
                      <a:pt x="69" y="0"/>
                      <a:pt x="0" y="69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10" y="240"/>
                      <a:pt x="310" y="155"/>
                    </a:cubicBezTo>
                    <a:cubicBezTo>
                      <a:pt x="310" y="69"/>
                      <a:pt x="240" y="0"/>
                      <a:pt x="155" y="0"/>
                    </a:cubicBezTo>
                    <a:close/>
                    <a:moveTo>
                      <a:pt x="155" y="262"/>
                    </a:moveTo>
                    <a:cubicBezTo>
                      <a:pt x="96" y="262"/>
                      <a:pt x="48" y="214"/>
                      <a:pt x="48" y="155"/>
                    </a:cubicBezTo>
                    <a:cubicBezTo>
                      <a:pt x="48" y="95"/>
                      <a:pt x="96" y="47"/>
                      <a:pt x="155" y="47"/>
                    </a:cubicBezTo>
                    <a:cubicBezTo>
                      <a:pt x="214" y="47"/>
                      <a:pt x="262" y="95"/>
                      <a:pt x="262" y="155"/>
                    </a:cubicBezTo>
                    <a:cubicBezTo>
                      <a:pt x="262" y="214"/>
                      <a:pt x="214" y="262"/>
                      <a:pt x="155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6745754" y="634477"/>
                <a:ext cx="113672" cy="142695"/>
              </a:xfrm>
              <a:custGeom>
                <a:avLst/>
                <a:gdLst>
                  <a:gd name="T0" fmla="*/ 75 w 94"/>
                  <a:gd name="T1" fmla="*/ 0 h 118"/>
                  <a:gd name="T2" fmla="*/ 75 w 94"/>
                  <a:gd name="T3" fmla="*/ 0 h 118"/>
                  <a:gd name="T4" fmla="*/ 19 w 94"/>
                  <a:gd name="T5" fmla="*/ 0 h 118"/>
                  <a:gd name="T6" fmla="*/ 16 w 94"/>
                  <a:gd name="T7" fmla="*/ 0 h 118"/>
                  <a:gd name="T8" fmla="*/ 0 w 94"/>
                  <a:gd name="T9" fmla="*/ 118 h 118"/>
                  <a:gd name="T10" fmla="*/ 19 w 94"/>
                  <a:gd name="T11" fmla="*/ 118 h 118"/>
                  <a:gd name="T12" fmla="*/ 75 w 94"/>
                  <a:gd name="T13" fmla="*/ 118 h 118"/>
                  <a:gd name="T14" fmla="*/ 94 w 94"/>
                  <a:gd name="T15" fmla="*/ 118 h 118"/>
                  <a:gd name="T16" fmla="*/ 75 w 94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18">
                    <a:moveTo>
                      <a:pt x="75" y="0"/>
                    </a:moveTo>
                    <a:lnTo>
                      <a:pt x="75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0" y="118"/>
                    </a:lnTo>
                    <a:lnTo>
                      <a:pt x="19" y="118"/>
                    </a:lnTo>
                    <a:lnTo>
                      <a:pt x="75" y="118"/>
                    </a:lnTo>
                    <a:lnTo>
                      <a:pt x="94" y="118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6485760" y="691313"/>
                <a:ext cx="151159" cy="171717"/>
              </a:xfrm>
              <a:custGeom>
                <a:avLst/>
                <a:gdLst>
                  <a:gd name="T0" fmla="*/ 49 w 125"/>
                  <a:gd name="T1" fmla="*/ 0 h 142"/>
                  <a:gd name="T2" fmla="*/ 49 w 125"/>
                  <a:gd name="T3" fmla="*/ 0 h 142"/>
                  <a:gd name="T4" fmla="*/ 0 w 125"/>
                  <a:gd name="T5" fmla="*/ 31 h 142"/>
                  <a:gd name="T6" fmla="*/ 0 w 125"/>
                  <a:gd name="T7" fmla="*/ 31 h 142"/>
                  <a:gd name="T8" fmla="*/ 45 w 125"/>
                  <a:gd name="T9" fmla="*/ 142 h 142"/>
                  <a:gd name="T10" fmla="*/ 59 w 125"/>
                  <a:gd name="T11" fmla="*/ 135 h 142"/>
                  <a:gd name="T12" fmla="*/ 108 w 125"/>
                  <a:gd name="T13" fmla="*/ 104 h 142"/>
                  <a:gd name="T14" fmla="*/ 125 w 125"/>
                  <a:gd name="T15" fmla="*/ 97 h 142"/>
                  <a:gd name="T16" fmla="*/ 49 w 125"/>
                  <a:gd name="T1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2">
                    <a:moveTo>
                      <a:pt x="49" y="0"/>
                    </a:moveTo>
                    <a:lnTo>
                      <a:pt x="49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5" y="142"/>
                    </a:lnTo>
                    <a:lnTo>
                      <a:pt x="59" y="135"/>
                    </a:lnTo>
                    <a:lnTo>
                      <a:pt x="108" y="104"/>
                    </a:lnTo>
                    <a:lnTo>
                      <a:pt x="125" y="97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6288648" y="888425"/>
                <a:ext cx="171717" cy="151160"/>
              </a:xfrm>
              <a:custGeom>
                <a:avLst/>
                <a:gdLst>
                  <a:gd name="T0" fmla="*/ 28 w 142"/>
                  <a:gd name="T1" fmla="*/ 0 h 125"/>
                  <a:gd name="T2" fmla="*/ 28 w 142"/>
                  <a:gd name="T3" fmla="*/ 0 h 125"/>
                  <a:gd name="T4" fmla="*/ 0 w 142"/>
                  <a:gd name="T5" fmla="*/ 52 h 125"/>
                  <a:gd name="T6" fmla="*/ 0 w 142"/>
                  <a:gd name="T7" fmla="*/ 52 h 125"/>
                  <a:gd name="T8" fmla="*/ 94 w 142"/>
                  <a:gd name="T9" fmla="*/ 125 h 125"/>
                  <a:gd name="T10" fmla="*/ 104 w 142"/>
                  <a:gd name="T11" fmla="*/ 111 h 125"/>
                  <a:gd name="T12" fmla="*/ 132 w 142"/>
                  <a:gd name="T13" fmla="*/ 61 h 125"/>
                  <a:gd name="T14" fmla="*/ 142 w 142"/>
                  <a:gd name="T15" fmla="*/ 45 h 125"/>
                  <a:gd name="T16" fmla="*/ 28 w 142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5">
                    <a:moveTo>
                      <a:pt x="28" y="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94" y="125"/>
                    </a:lnTo>
                    <a:lnTo>
                      <a:pt x="104" y="111"/>
                    </a:lnTo>
                    <a:lnTo>
                      <a:pt x="132" y="61"/>
                    </a:lnTo>
                    <a:lnTo>
                      <a:pt x="142" y="45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6228184" y="1150838"/>
                <a:ext cx="146322" cy="111253"/>
              </a:xfrm>
              <a:custGeom>
                <a:avLst/>
                <a:gdLst>
                  <a:gd name="T0" fmla="*/ 0 w 121"/>
                  <a:gd name="T1" fmla="*/ 17 h 92"/>
                  <a:gd name="T2" fmla="*/ 0 w 121"/>
                  <a:gd name="T3" fmla="*/ 17 h 92"/>
                  <a:gd name="T4" fmla="*/ 0 w 121"/>
                  <a:gd name="T5" fmla="*/ 76 h 92"/>
                  <a:gd name="T6" fmla="*/ 0 w 121"/>
                  <a:gd name="T7" fmla="*/ 76 h 92"/>
                  <a:gd name="T8" fmla="*/ 121 w 121"/>
                  <a:gd name="T9" fmla="*/ 92 h 92"/>
                  <a:gd name="T10" fmla="*/ 121 w 121"/>
                  <a:gd name="T11" fmla="*/ 76 h 92"/>
                  <a:gd name="T12" fmla="*/ 121 w 121"/>
                  <a:gd name="T13" fmla="*/ 17 h 92"/>
                  <a:gd name="T14" fmla="*/ 121 w 121"/>
                  <a:gd name="T15" fmla="*/ 0 h 92"/>
                  <a:gd name="T16" fmla="*/ 0 w 121"/>
                  <a:gd name="T17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92">
                    <a:moveTo>
                      <a:pt x="0" y="17"/>
                    </a:moveTo>
                    <a:lnTo>
                      <a:pt x="0" y="1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21" y="92"/>
                    </a:lnTo>
                    <a:lnTo>
                      <a:pt x="121" y="76"/>
                    </a:lnTo>
                    <a:lnTo>
                      <a:pt x="121" y="17"/>
                    </a:lnTo>
                    <a:lnTo>
                      <a:pt x="12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6288648" y="1373345"/>
                <a:ext cx="171717" cy="152369"/>
              </a:xfrm>
              <a:custGeom>
                <a:avLst/>
                <a:gdLst>
                  <a:gd name="T0" fmla="*/ 0 w 142"/>
                  <a:gd name="T1" fmla="*/ 74 h 126"/>
                  <a:gd name="T2" fmla="*/ 0 w 142"/>
                  <a:gd name="T3" fmla="*/ 74 h 126"/>
                  <a:gd name="T4" fmla="*/ 28 w 142"/>
                  <a:gd name="T5" fmla="*/ 126 h 126"/>
                  <a:gd name="T6" fmla="*/ 28 w 142"/>
                  <a:gd name="T7" fmla="*/ 126 h 126"/>
                  <a:gd name="T8" fmla="*/ 142 w 142"/>
                  <a:gd name="T9" fmla="*/ 81 h 126"/>
                  <a:gd name="T10" fmla="*/ 132 w 142"/>
                  <a:gd name="T11" fmla="*/ 64 h 126"/>
                  <a:gd name="T12" fmla="*/ 104 w 142"/>
                  <a:gd name="T13" fmla="*/ 15 h 126"/>
                  <a:gd name="T14" fmla="*/ 94 w 142"/>
                  <a:gd name="T15" fmla="*/ 0 h 126"/>
                  <a:gd name="T16" fmla="*/ 0 w 142"/>
                  <a:gd name="T17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6">
                    <a:moveTo>
                      <a:pt x="0" y="74"/>
                    </a:moveTo>
                    <a:lnTo>
                      <a:pt x="0" y="74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142" y="81"/>
                    </a:lnTo>
                    <a:lnTo>
                      <a:pt x="132" y="64"/>
                    </a:lnTo>
                    <a:lnTo>
                      <a:pt x="104" y="15"/>
                    </a:lnTo>
                    <a:lnTo>
                      <a:pt x="94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6485760" y="1551108"/>
                <a:ext cx="151159" cy="170508"/>
              </a:xfrm>
              <a:custGeom>
                <a:avLst/>
                <a:gdLst>
                  <a:gd name="T0" fmla="*/ 0 w 125"/>
                  <a:gd name="T1" fmla="*/ 111 h 141"/>
                  <a:gd name="T2" fmla="*/ 0 w 125"/>
                  <a:gd name="T3" fmla="*/ 111 h 141"/>
                  <a:gd name="T4" fmla="*/ 49 w 125"/>
                  <a:gd name="T5" fmla="*/ 141 h 141"/>
                  <a:gd name="T6" fmla="*/ 49 w 125"/>
                  <a:gd name="T7" fmla="*/ 141 h 141"/>
                  <a:gd name="T8" fmla="*/ 125 w 125"/>
                  <a:gd name="T9" fmla="*/ 45 h 141"/>
                  <a:gd name="T10" fmla="*/ 108 w 125"/>
                  <a:gd name="T11" fmla="*/ 38 h 141"/>
                  <a:gd name="T12" fmla="*/ 59 w 125"/>
                  <a:gd name="T13" fmla="*/ 7 h 141"/>
                  <a:gd name="T14" fmla="*/ 45 w 125"/>
                  <a:gd name="T15" fmla="*/ 0 h 141"/>
                  <a:gd name="T16" fmla="*/ 0 w 125"/>
                  <a:gd name="T17" fmla="*/ 11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1">
                    <a:moveTo>
                      <a:pt x="0" y="111"/>
                    </a:moveTo>
                    <a:lnTo>
                      <a:pt x="0" y="111"/>
                    </a:lnTo>
                    <a:lnTo>
                      <a:pt x="49" y="141"/>
                    </a:lnTo>
                    <a:lnTo>
                      <a:pt x="49" y="141"/>
                    </a:lnTo>
                    <a:lnTo>
                      <a:pt x="125" y="45"/>
                    </a:lnTo>
                    <a:lnTo>
                      <a:pt x="108" y="38"/>
                    </a:lnTo>
                    <a:lnTo>
                      <a:pt x="59" y="7"/>
                    </a:lnTo>
                    <a:lnTo>
                      <a:pt x="45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6745754" y="1636967"/>
                <a:ext cx="113672" cy="142695"/>
              </a:xfrm>
              <a:custGeom>
                <a:avLst/>
                <a:gdLst>
                  <a:gd name="T0" fmla="*/ 16 w 94"/>
                  <a:gd name="T1" fmla="*/ 118 h 118"/>
                  <a:gd name="T2" fmla="*/ 19 w 94"/>
                  <a:gd name="T3" fmla="*/ 118 h 118"/>
                  <a:gd name="T4" fmla="*/ 75 w 94"/>
                  <a:gd name="T5" fmla="*/ 118 h 118"/>
                  <a:gd name="T6" fmla="*/ 75 w 94"/>
                  <a:gd name="T7" fmla="*/ 118 h 118"/>
                  <a:gd name="T8" fmla="*/ 94 w 94"/>
                  <a:gd name="T9" fmla="*/ 0 h 118"/>
                  <a:gd name="T10" fmla="*/ 75 w 94"/>
                  <a:gd name="T11" fmla="*/ 0 h 118"/>
                  <a:gd name="T12" fmla="*/ 19 w 94"/>
                  <a:gd name="T13" fmla="*/ 0 h 118"/>
                  <a:gd name="T14" fmla="*/ 0 w 94"/>
                  <a:gd name="T15" fmla="*/ 0 h 118"/>
                  <a:gd name="T16" fmla="*/ 16 w 94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18">
                    <a:moveTo>
                      <a:pt x="16" y="118"/>
                    </a:moveTo>
                    <a:lnTo>
                      <a:pt x="19" y="118"/>
                    </a:lnTo>
                    <a:lnTo>
                      <a:pt x="75" y="118"/>
                    </a:lnTo>
                    <a:lnTo>
                      <a:pt x="75" y="118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6" y="1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6968261" y="1551108"/>
                <a:ext cx="151159" cy="170508"/>
              </a:xfrm>
              <a:custGeom>
                <a:avLst/>
                <a:gdLst>
                  <a:gd name="T0" fmla="*/ 73 w 125"/>
                  <a:gd name="T1" fmla="*/ 141 h 141"/>
                  <a:gd name="T2" fmla="*/ 75 w 125"/>
                  <a:gd name="T3" fmla="*/ 141 h 141"/>
                  <a:gd name="T4" fmla="*/ 125 w 125"/>
                  <a:gd name="T5" fmla="*/ 111 h 141"/>
                  <a:gd name="T6" fmla="*/ 125 w 125"/>
                  <a:gd name="T7" fmla="*/ 111 h 141"/>
                  <a:gd name="T8" fmla="*/ 80 w 125"/>
                  <a:gd name="T9" fmla="*/ 0 h 141"/>
                  <a:gd name="T10" fmla="*/ 66 w 125"/>
                  <a:gd name="T11" fmla="*/ 7 h 141"/>
                  <a:gd name="T12" fmla="*/ 14 w 125"/>
                  <a:gd name="T13" fmla="*/ 38 h 141"/>
                  <a:gd name="T14" fmla="*/ 0 w 125"/>
                  <a:gd name="T15" fmla="*/ 45 h 141"/>
                  <a:gd name="T16" fmla="*/ 73 w 125"/>
                  <a:gd name="T1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1">
                    <a:moveTo>
                      <a:pt x="73" y="141"/>
                    </a:moveTo>
                    <a:lnTo>
                      <a:pt x="75" y="141"/>
                    </a:lnTo>
                    <a:lnTo>
                      <a:pt x="125" y="111"/>
                    </a:lnTo>
                    <a:lnTo>
                      <a:pt x="125" y="111"/>
                    </a:lnTo>
                    <a:lnTo>
                      <a:pt x="80" y="0"/>
                    </a:lnTo>
                    <a:lnTo>
                      <a:pt x="66" y="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73" y="1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7144816" y="1373345"/>
                <a:ext cx="171717" cy="152369"/>
              </a:xfrm>
              <a:custGeom>
                <a:avLst/>
                <a:gdLst>
                  <a:gd name="T0" fmla="*/ 114 w 142"/>
                  <a:gd name="T1" fmla="*/ 126 h 126"/>
                  <a:gd name="T2" fmla="*/ 114 w 142"/>
                  <a:gd name="T3" fmla="*/ 126 h 126"/>
                  <a:gd name="T4" fmla="*/ 142 w 142"/>
                  <a:gd name="T5" fmla="*/ 74 h 126"/>
                  <a:gd name="T6" fmla="*/ 142 w 142"/>
                  <a:gd name="T7" fmla="*/ 74 h 126"/>
                  <a:gd name="T8" fmla="*/ 47 w 142"/>
                  <a:gd name="T9" fmla="*/ 0 h 126"/>
                  <a:gd name="T10" fmla="*/ 38 w 142"/>
                  <a:gd name="T11" fmla="*/ 15 h 126"/>
                  <a:gd name="T12" fmla="*/ 10 w 142"/>
                  <a:gd name="T13" fmla="*/ 64 h 126"/>
                  <a:gd name="T14" fmla="*/ 0 w 142"/>
                  <a:gd name="T15" fmla="*/ 81 h 126"/>
                  <a:gd name="T16" fmla="*/ 114 w 142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6">
                    <a:moveTo>
                      <a:pt x="114" y="126"/>
                    </a:moveTo>
                    <a:lnTo>
                      <a:pt x="114" y="126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47" y="0"/>
                    </a:lnTo>
                    <a:lnTo>
                      <a:pt x="38" y="15"/>
                    </a:lnTo>
                    <a:lnTo>
                      <a:pt x="10" y="64"/>
                    </a:lnTo>
                    <a:lnTo>
                      <a:pt x="0" y="81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7230674" y="1150838"/>
                <a:ext cx="145113" cy="111253"/>
              </a:xfrm>
              <a:custGeom>
                <a:avLst/>
                <a:gdLst>
                  <a:gd name="T0" fmla="*/ 120 w 120"/>
                  <a:gd name="T1" fmla="*/ 76 h 92"/>
                  <a:gd name="T2" fmla="*/ 120 w 120"/>
                  <a:gd name="T3" fmla="*/ 76 h 92"/>
                  <a:gd name="T4" fmla="*/ 120 w 120"/>
                  <a:gd name="T5" fmla="*/ 17 h 92"/>
                  <a:gd name="T6" fmla="*/ 120 w 120"/>
                  <a:gd name="T7" fmla="*/ 17 h 92"/>
                  <a:gd name="T8" fmla="*/ 0 w 120"/>
                  <a:gd name="T9" fmla="*/ 0 h 92"/>
                  <a:gd name="T10" fmla="*/ 0 w 120"/>
                  <a:gd name="T11" fmla="*/ 17 h 92"/>
                  <a:gd name="T12" fmla="*/ 0 w 120"/>
                  <a:gd name="T13" fmla="*/ 76 h 92"/>
                  <a:gd name="T14" fmla="*/ 0 w 120"/>
                  <a:gd name="T15" fmla="*/ 92 h 92"/>
                  <a:gd name="T16" fmla="*/ 120 w 120"/>
                  <a:gd name="T17" fmla="*/ 7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92">
                    <a:moveTo>
                      <a:pt x="120" y="76"/>
                    </a:moveTo>
                    <a:lnTo>
                      <a:pt x="120" y="7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76"/>
                    </a:lnTo>
                    <a:lnTo>
                      <a:pt x="0" y="92"/>
                    </a:ln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7144816" y="888425"/>
                <a:ext cx="171717" cy="151160"/>
              </a:xfrm>
              <a:custGeom>
                <a:avLst/>
                <a:gdLst>
                  <a:gd name="T0" fmla="*/ 142 w 142"/>
                  <a:gd name="T1" fmla="*/ 52 h 125"/>
                  <a:gd name="T2" fmla="*/ 142 w 142"/>
                  <a:gd name="T3" fmla="*/ 52 h 125"/>
                  <a:gd name="T4" fmla="*/ 114 w 142"/>
                  <a:gd name="T5" fmla="*/ 0 h 125"/>
                  <a:gd name="T6" fmla="*/ 114 w 142"/>
                  <a:gd name="T7" fmla="*/ 0 h 125"/>
                  <a:gd name="T8" fmla="*/ 0 w 142"/>
                  <a:gd name="T9" fmla="*/ 45 h 125"/>
                  <a:gd name="T10" fmla="*/ 10 w 142"/>
                  <a:gd name="T11" fmla="*/ 61 h 125"/>
                  <a:gd name="T12" fmla="*/ 38 w 142"/>
                  <a:gd name="T13" fmla="*/ 111 h 125"/>
                  <a:gd name="T14" fmla="*/ 47 w 142"/>
                  <a:gd name="T15" fmla="*/ 125 h 125"/>
                  <a:gd name="T16" fmla="*/ 142 w 142"/>
                  <a:gd name="T17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5">
                    <a:moveTo>
                      <a:pt x="142" y="52"/>
                    </a:moveTo>
                    <a:lnTo>
                      <a:pt x="142" y="5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0" y="45"/>
                    </a:lnTo>
                    <a:lnTo>
                      <a:pt x="10" y="61"/>
                    </a:lnTo>
                    <a:lnTo>
                      <a:pt x="38" y="111"/>
                    </a:lnTo>
                    <a:lnTo>
                      <a:pt x="47" y="125"/>
                    </a:lnTo>
                    <a:lnTo>
                      <a:pt x="142" y="5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6968261" y="691313"/>
                <a:ext cx="151159" cy="171717"/>
              </a:xfrm>
              <a:custGeom>
                <a:avLst/>
                <a:gdLst>
                  <a:gd name="T0" fmla="*/ 125 w 125"/>
                  <a:gd name="T1" fmla="*/ 31 h 142"/>
                  <a:gd name="T2" fmla="*/ 125 w 125"/>
                  <a:gd name="T3" fmla="*/ 31 h 142"/>
                  <a:gd name="T4" fmla="*/ 75 w 125"/>
                  <a:gd name="T5" fmla="*/ 0 h 142"/>
                  <a:gd name="T6" fmla="*/ 73 w 125"/>
                  <a:gd name="T7" fmla="*/ 0 h 142"/>
                  <a:gd name="T8" fmla="*/ 0 w 125"/>
                  <a:gd name="T9" fmla="*/ 97 h 142"/>
                  <a:gd name="T10" fmla="*/ 14 w 125"/>
                  <a:gd name="T11" fmla="*/ 104 h 142"/>
                  <a:gd name="T12" fmla="*/ 66 w 125"/>
                  <a:gd name="T13" fmla="*/ 135 h 142"/>
                  <a:gd name="T14" fmla="*/ 80 w 125"/>
                  <a:gd name="T15" fmla="*/ 142 h 142"/>
                  <a:gd name="T16" fmla="*/ 125 w 125"/>
                  <a:gd name="T17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2">
                    <a:moveTo>
                      <a:pt x="125" y="31"/>
                    </a:moveTo>
                    <a:lnTo>
                      <a:pt x="125" y="31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0" y="97"/>
                    </a:lnTo>
                    <a:lnTo>
                      <a:pt x="14" y="104"/>
                    </a:lnTo>
                    <a:lnTo>
                      <a:pt x="66" y="135"/>
                    </a:lnTo>
                    <a:lnTo>
                      <a:pt x="80" y="142"/>
                    </a:lnTo>
                    <a:lnTo>
                      <a:pt x="125" y="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" name="组合 95"/>
          <p:cNvGrpSpPr/>
          <p:nvPr/>
        </p:nvGrpSpPr>
        <p:grpSpPr>
          <a:xfrm>
            <a:off x="1043608" y="1634685"/>
            <a:ext cx="2093604" cy="2089193"/>
            <a:chOff x="6228184" y="634477"/>
            <a:chExt cx="1147603" cy="114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6359995" y="766288"/>
              <a:ext cx="885190" cy="881563"/>
            </a:xfrm>
            <a:custGeom>
              <a:avLst/>
              <a:gdLst>
                <a:gd name="T0" fmla="*/ 155 w 310"/>
                <a:gd name="T1" fmla="*/ 0 h 309"/>
                <a:gd name="T2" fmla="*/ 0 w 310"/>
                <a:gd name="T3" fmla="*/ 155 h 309"/>
                <a:gd name="T4" fmla="*/ 155 w 310"/>
                <a:gd name="T5" fmla="*/ 309 h 309"/>
                <a:gd name="T6" fmla="*/ 310 w 310"/>
                <a:gd name="T7" fmla="*/ 155 h 309"/>
                <a:gd name="T8" fmla="*/ 155 w 310"/>
                <a:gd name="T9" fmla="*/ 0 h 309"/>
                <a:gd name="T10" fmla="*/ 155 w 310"/>
                <a:gd name="T11" fmla="*/ 262 h 309"/>
                <a:gd name="T12" fmla="*/ 48 w 310"/>
                <a:gd name="T13" fmla="*/ 155 h 309"/>
                <a:gd name="T14" fmla="*/ 155 w 310"/>
                <a:gd name="T15" fmla="*/ 47 h 309"/>
                <a:gd name="T16" fmla="*/ 262 w 310"/>
                <a:gd name="T17" fmla="*/ 155 h 309"/>
                <a:gd name="T18" fmla="*/ 155 w 310"/>
                <a:gd name="T19" fmla="*/ 26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09">
                  <a:moveTo>
                    <a:pt x="155" y="0"/>
                  </a:moveTo>
                  <a:cubicBezTo>
                    <a:pt x="69" y="0"/>
                    <a:pt x="0" y="69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10" y="240"/>
                    <a:pt x="310" y="155"/>
                  </a:cubicBezTo>
                  <a:cubicBezTo>
                    <a:pt x="310" y="69"/>
                    <a:pt x="240" y="0"/>
                    <a:pt x="155" y="0"/>
                  </a:cubicBezTo>
                  <a:close/>
                  <a:moveTo>
                    <a:pt x="155" y="262"/>
                  </a:moveTo>
                  <a:cubicBezTo>
                    <a:pt x="96" y="262"/>
                    <a:pt x="48" y="214"/>
                    <a:pt x="48" y="155"/>
                  </a:cubicBezTo>
                  <a:cubicBezTo>
                    <a:pt x="48" y="95"/>
                    <a:pt x="96" y="47"/>
                    <a:pt x="155" y="47"/>
                  </a:cubicBezTo>
                  <a:cubicBezTo>
                    <a:pt x="214" y="47"/>
                    <a:pt x="262" y="95"/>
                    <a:pt x="262" y="155"/>
                  </a:cubicBezTo>
                  <a:cubicBezTo>
                    <a:pt x="262" y="214"/>
                    <a:pt x="214" y="262"/>
                    <a:pt x="155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6745754" y="634477"/>
              <a:ext cx="113672" cy="142695"/>
            </a:xfrm>
            <a:custGeom>
              <a:avLst/>
              <a:gdLst>
                <a:gd name="T0" fmla="*/ 75 w 94"/>
                <a:gd name="T1" fmla="*/ 0 h 118"/>
                <a:gd name="T2" fmla="*/ 75 w 94"/>
                <a:gd name="T3" fmla="*/ 0 h 118"/>
                <a:gd name="T4" fmla="*/ 19 w 94"/>
                <a:gd name="T5" fmla="*/ 0 h 118"/>
                <a:gd name="T6" fmla="*/ 16 w 94"/>
                <a:gd name="T7" fmla="*/ 0 h 118"/>
                <a:gd name="T8" fmla="*/ 0 w 94"/>
                <a:gd name="T9" fmla="*/ 118 h 118"/>
                <a:gd name="T10" fmla="*/ 19 w 94"/>
                <a:gd name="T11" fmla="*/ 118 h 118"/>
                <a:gd name="T12" fmla="*/ 75 w 94"/>
                <a:gd name="T13" fmla="*/ 118 h 118"/>
                <a:gd name="T14" fmla="*/ 94 w 94"/>
                <a:gd name="T15" fmla="*/ 118 h 118"/>
                <a:gd name="T16" fmla="*/ 75 w 94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18">
                  <a:moveTo>
                    <a:pt x="75" y="0"/>
                  </a:moveTo>
                  <a:lnTo>
                    <a:pt x="75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118"/>
                  </a:lnTo>
                  <a:lnTo>
                    <a:pt x="19" y="118"/>
                  </a:lnTo>
                  <a:lnTo>
                    <a:pt x="75" y="118"/>
                  </a:lnTo>
                  <a:lnTo>
                    <a:pt x="94" y="1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6485760" y="691313"/>
              <a:ext cx="151159" cy="171717"/>
            </a:xfrm>
            <a:custGeom>
              <a:avLst/>
              <a:gdLst>
                <a:gd name="T0" fmla="*/ 49 w 125"/>
                <a:gd name="T1" fmla="*/ 0 h 142"/>
                <a:gd name="T2" fmla="*/ 49 w 125"/>
                <a:gd name="T3" fmla="*/ 0 h 142"/>
                <a:gd name="T4" fmla="*/ 0 w 125"/>
                <a:gd name="T5" fmla="*/ 31 h 142"/>
                <a:gd name="T6" fmla="*/ 0 w 125"/>
                <a:gd name="T7" fmla="*/ 31 h 142"/>
                <a:gd name="T8" fmla="*/ 45 w 125"/>
                <a:gd name="T9" fmla="*/ 142 h 142"/>
                <a:gd name="T10" fmla="*/ 59 w 125"/>
                <a:gd name="T11" fmla="*/ 135 h 142"/>
                <a:gd name="T12" fmla="*/ 108 w 125"/>
                <a:gd name="T13" fmla="*/ 104 h 142"/>
                <a:gd name="T14" fmla="*/ 125 w 125"/>
                <a:gd name="T15" fmla="*/ 97 h 142"/>
                <a:gd name="T16" fmla="*/ 49 w 12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2">
                  <a:moveTo>
                    <a:pt x="49" y="0"/>
                  </a:moveTo>
                  <a:lnTo>
                    <a:pt x="49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5" y="142"/>
                  </a:lnTo>
                  <a:lnTo>
                    <a:pt x="59" y="135"/>
                  </a:lnTo>
                  <a:lnTo>
                    <a:pt x="108" y="104"/>
                  </a:lnTo>
                  <a:lnTo>
                    <a:pt x="125" y="9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6288648" y="888425"/>
              <a:ext cx="171717" cy="151160"/>
            </a:xfrm>
            <a:custGeom>
              <a:avLst/>
              <a:gdLst>
                <a:gd name="T0" fmla="*/ 28 w 142"/>
                <a:gd name="T1" fmla="*/ 0 h 125"/>
                <a:gd name="T2" fmla="*/ 28 w 142"/>
                <a:gd name="T3" fmla="*/ 0 h 125"/>
                <a:gd name="T4" fmla="*/ 0 w 142"/>
                <a:gd name="T5" fmla="*/ 52 h 125"/>
                <a:gd name="T6" fmla="*/ 0 w 142"/>
                <a:gd name="T7" fmla="*/ 52 h 125"/>
                <a:gd name="T8" fmla="*/ 94 w 142"/>
                <a:gd name="T9" fmla="*/ 125 h 125"/>
                <a:gd name="T10" fmla="*/ 104 w 142"/>
                <a:gd name="T11" fmla="*/ 111 h 125"/>
                <a:gd name="T12" fmla="*/ 132 w 142"/>
                <a:gd name="T13" fmla="*/ 61 h 125"/>
                <a:gd name="T14" fmla="*/ 142 w 142"/>
                <a:gd name="T15" fmla="*/ 45 h 125"/>
                <a:gd name="T16" fmla="*/ 28 w 142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5">
                  <a:moveTo>
                    <a:pt x="28" y="0"/>
                  </a:moveTo>
                  <a:lnTo>
                    <a:pt x="28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4" y="125"/>
                  </a:lnTo>
                  <a:lnTo>
                    <a:pt x="104" y="111"/>
                  </a:lnTo>
                  <a:lnTo>
                    <a:pt x="132" y="61"/>
                  </a:lnTo>
                  <a:lnTo>
                    <a:pt x="142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6228184" y="1150838"/>
              <a:ext cx="146322" cy="111253"/>
            </a:xfrm>
            <a:custGeom>
              <a:avLst/>
              <a:gdLst>
                <a:gd name="T0" fmla="*/ 0 w 121"/>
                <a:gd name="T1" fmla="*/ 17 h 92"/>
                <a:gd name="T2" fmla="*/ 0 w 121"/>
                <a:gd name="T3" fmla="*/ 17 h 92"/>
                <a:gd name="T4" fmla="*/ 0 w 121"/>
                <a:gd name="T5" fmla="*/ 76 h 92"/>
                <a:gd name="T6" fmla="*/ 0 w 121"/>
                <a:gd name="T7" fmla="*/ 76 h 92"/>
                <a:gd name="T8" fmla="*/ 121 w 121"/>
                <a:gd name="T9" fmla="*/ 92 h 92"/>
                <a:gd name="T10" fmla="*/ 121 w 121"/>
                <a:gd name="T11" fmla="*/ 76 h 92"/>
                <a:gd name="T12" fmla="*/ 121 w 121"/>
                <a:gd name="T13" fmla="*/ 17 h 92"/>
                <a:gd name="T14" fmla="*/ 121 w 121"/>
                <a:gd name="T15" fmla="*/ 0 h 92"/>
                <a:gd name="T16" fmla="*/ 0 w 121"/>
                <a:gd name="T17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92">
                  <a:moveTo>
                    <a:pt x="0" y="17"/>
                  </a:moveTo>
                  <a:lnTo>
                    <a:pt x="0" y="1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21" y="92"/>
                  </a:lnTo>
                  <a:lnTo>
                    <a:pt x="121" y="76"/>
                  </a:lnTo>
                  <a:lnTo>
                    <a:pt x="121" y="17"/>
                  </a:lnTo>
                  <a:lnTo>
                    <a:pt x="1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6288648" y="1373345"/>
              <a:ext cx="171717" cy="152369"/>
            </a:xfrm>
            <a:custGeom>
              <a:avLst/>
              <a:gdLst>
                <a:gd name="T0" fmla="*/ 0 w 142"/>
                <a:gd name="T1" fmla="*/ 74 h 126"/>
                <a:gd name="T2" fmla="*/ 0 w 142"/>
                <a:gd name="T3" fmla="*/ 74 h 126"/>
                <a:gd name="T4" fmla="*/ 28 w 142"/>
                <a:gd name="T5" fmla="*/ 126 h 126"/>
                <a:gd name="T6" fmla="*/ 28 w 142"/>
                <a:gd name="T7" fmla="*/ 126 h 126"/>
                <a:gd name="T8" fmla="*/ 142 w 142"/>
                <a:gd name="T9" fmla="*/ 81 h 126"/>
                <a:gd name="T10" fmla="*/ 132 w 142"/>
                <a:gd name="T11" fmla="*/ 64 h 126"/>
                <a:gd name="T12" fmla="*/ 104 w 142"/>
                <a:gd name="T13" fmla="*/ 15 h 126"/>
                <a:gd name="T14" fmla="*/ 94 w 142"/>
                <a:gd name="T15" fmla="*/ 0 h 126"/>
                <a:gd name="T16" fmla="*/ 0 w 142"/>
                <a:gd name="T17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6">
                  <a:moveTo>
                    <a:pt x="0" y="74"/>
                  </a:moveTo>
                  <a:lnTo>
                    <a:pt x="0" y="74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142" y="81"/>
                  </a:lnTo>
                  <a:lnTo>
                    <a:pt x="132" y="64"/>
                  </a:lnTo>
                  <a:lnTo>
                    <a:pt x="104" y="15"/>
                  </a:lnTo>
                  <a:lnTo>
                    <a:pt x="9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6485760" y="1551108"/>
              <a:ext cx="151159" cy="170508"/>
            </a:xfrm>
            <a:custGeom>
              <a:avLst/>
              <a:gdLst>
                <a:gd name="T0" fmla="*/ 0 w 125"/>
                <a:gd name="T1" fmla="*/ 111 h 141"/>
                <a:gd name="T2" fmla="*/ 0 w 125"/>
                <a:gd name="T3" fmla="*/ 111 h 141"/>
                <a:gd name="T4" fmla="*/ 49 w 125"/>
                <a:gd name="T5" fmla="*/ 141 h 141"/>
                <a:gd name="T6" fmla="*/ 49 w 125"/>
                <a:gd name="T7" fmla="*/ 141 h 141"/>
                <a:gd name="T8" fmla="*/ 125 w 125"/>
                <a:gd name="T9" fmla="*/ 45 h 141"/>
                <a:gd name="T10" fmla="*/ 108 w 125"/>
                <a:gd name="T11" fmla="*/ 38 h 141"/>
                <a:gd name="T12" fmla="*/ 59 w 125"/>
                <a:gd name="T13" fmla="*/ 7 h 141"/>
                <a:gd name="T14" fmla="*/ 45 w 125"/>
                <a:gd name="T15" fmla="*/ 0 h 141"/>
                <a:gd name="T16" fmla="*/ 0 w 125"/>
                <a:gd name="T17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1">
                  <a:moveTo>
                    <a:pt x="0" y="111"/>
                  </a:moveTo>
                  <a:lnTo>
                    <a:pt x="0" y="111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125" y="45"/>
                  </a:lnTo>
                  <a:lnTo>
                    <a:pt x="108" y="38"/>
                  </a:lnTo>
                  <a:lnTo>
                    <a:pt x="59" y="7"/>
                  </a:lnTo>
                  <a:lnTo>
                    <a:pt x="45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6745754" y="1636967"/>
              <a:ext cx="113672" cy="142695"/>
            </a:xfrm>
            <a:custGeom>
              <a:avLst/>
              <a:gdLst>
                <a:gd name="T0" fmla="*/ 16 w 94"/>
                <a:gd name="T1" fmla="*/ 118 h 118"/>
                <a:gd name="T2" fmla="*/ 19 w 94"/>
                <a:gd name="T3" fmla="*/ 118 h 118"/>
                <a:gd name="T4" fmla="*/ 75 w 94"/>
                <a:gd name="T5" fmla="*/ 118 h 118"/>
                <a:gd name="T6" fmla="*/ 75 w 94"/>
                <a:gd name="T7" fmla="*/ 118 h 118"/>
                <a:gd name="T8" fmla="*/ 94 w 94"/>
                <a:gd name="T9" fmla="*/ 0 h 118"/>
                <a:gd name="T10" fmla="*/ 75 w 94"/>
                <a:gd name="T11" fmla="*/ 0 h 118"/>
                <a:gd name="T12" fmla="*/ 19 w 94"/>
                <a:gd name="T13" fmla="*/ 0 h 118"/>
                <a:gd name="T14" fmla="*/ 0 w 94"/>
                <a:gd name="T15" fmla="*/ 0 h 118"/>
                <a:gd name="T16" fmla="*/ 16 w 94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18">
                  <a:moveTo>
                    <a:pt x="16" y="118"/>
                  </a:moveTo>
                  <a:lnTo>
                    <a:pt x="19" y="118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94" y="0"/>
                  </a:lnTo>
                  <a:lnTo>
                    <a:pt x="75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6968261" y="1551108"/>
              <a:ext cx="151159" cy="170508"/>
            </a:xfrm>
            <a:custGeom>
              <a:avLst/>
              <a:gdLst>
                <a:gd name="T0" fmla="*/ 73 w 125"/>
                <a:gd name="T1" fmla="*/ 141 h 141"/>
                <a:gd name="T2" fmla="*/ 75 w 125"/>
                <a:gd name="T3" fmla="*/ 141 h 141"/>
                <a:gd name="T4" fmla="*/ 125 w 125"/>
                <a:gd name="T5" fmla="*/ 111 h 141"/>
                <a:gd name="T6" fmla="*/ 125 w 125"/>
                <a:gd name="T7" fmla="*/ 111 h 141"/>
                <a:gd name="T8" fmla="*/ 80 w 125"/>
                <a:gd name="T9" fmla="*/ 0 h 141"/>
                <a:gd name="T10" fmla="*/ 66 w 125"/>
                <a:gd name="T11" fmla="*/ 7 h 141"/>
                <a:gd name="T12" fmla="*/ 14 w 125"/>
                <a:gd name="T13" fmla="*/ 38 h 141"/>
                <a:gd name="T14" fmla="*/ 0 w 125"/>
                <a:gd name="T15" fmla="*/ 45 h 141"/>
                <a:gd name="T16" fmla="*/ 73 w 125"/>
                <a:gd name="T1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75" y="14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80" y="0"/>
                  </a:lnTo>
                  <a:lnTo>
                    <a:pt x="66" y="7"/>
                  </a:lnTo>
                  <a:lnTo>
                    <a:pt x="14" y="38"/>
                  </a:lnTo>
                  <a:lnTo>
                    <a:pt x="0" y="45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7144816" y="1373345"/>
              <a:ext cx="171717" cy="152369"/>
            </a:xfrm>
            <a:custGeom>
              <a:avLst/>
              <a:gdLst>
                <a:gd name="T0" fmla="*/ 114 w 142"/>
                <a:gd name="T1" fmla="*/ 126 h 126"/>
                <a:gd name="T2" fmla="*/ 114 w 142"/>
                <a:gd name="T3" fmla="*/ 126 h 126"/>
                <a:gd name="T4" fmla="*/ 142 w 142"/>
                <a:gd name="T5" fmla="*/ 74 h 126"/>
                <a:gd name="T6" fmla="*/ 142 w 142"/>
                <a:gd name="T7" fmla="*/ 74 h 126"/>
                <a:gd name="T8" fmla="*/ 47 w 142"/>
                <a:gd name="T9" fmla="*/ 0 h 126"/>
                <a:gd name="T10" fmla="*/ 38 w 142"/>
                <a:gd name="T11" fmla="*/ 15 h 126"/>
                <a:gd name="T12" fmla="*/ 10 w 142"/>
                <a:gd name="T13" fmla="*/ 64 h 126"/>
                <a:gd name="T14" fmla="*/ 0 w 142"/>
                <a:gd name="T15" fmla="*/ 81 h 126"/>
                <a:gd name="T16" fmla="*/ 114 w 142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6">
                  <a:moveTo>
                    <a:pt x="114" y="126"/>
                  </a:moveTo>
                  <a:lnTo>
                    <a:pt x="114" y="126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47" y="0"/>
                  </a:lnTo>
                  <a:lnTo>
                    <a:pt x="38" y="15"/>
                  </a:lnTo>
                  <a:lnTo>
                    <a:pt x="10" y="64"/>
                  </a:lnTo>
                  <a:lnTo>
                    <a:pt x="0" y="81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7230674" y="1150838"/>
              <a:ext cx="145113" cy="111253"/>
            </a:xfrm>
            <a:custGeom>
              <a:avLst/>
              <a:gdLst>
                <a:gd name="T0" fmla="*/ 120 w 120"/>
                <a:gd name="T1" fmla="*/ 76 h 92"/>
                <a:gd name="T2" fmla="*/ 120 w 120"/>
                <a:gd name="T3" fmla="*/ 76 h 92"/>
                <a:gd name="T4" fmla="*/ 120 w 120"/>
                <a:gd name="T5" fmla="*/ 17 h 92"/>
                <a:gd name="T6" fmla="*/ 120 w 120"/>
                <a:gd name="T7" fmla="*/ 17 h 92"/>
                <a:gd name="T8" fmla="*/ 0 w 120"/>
                <a:gd name="T9" fmla="*/ 0 h 92"/>
                <a:gd name="T10" fmla="*/ 0 w 120"/>
                <a:gd name="T11" fmla="*/ 17 h 92"/>
                <a:gd name="T12" fmla="*/ 0 w 120"/>
                <a:gd name="T13" fmla="*/ 76 h 92"/>
                <a:gd name="T14" fmla="*/ 0 w 120"/>
                <a:gd name="T15" fmla="*/ 92 h 92"/>
                <a:gd name="T16" fmla="*/ 120 w 120"/>
                <a:gd name="T1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92">
                  <a:moveTo>
                    <a:pt x="120" y="76"/>
                  </a:moveTo>
                  <a:lnTo>
                    <a:pt x="120" y="76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7144816" y="888425"/>
              <a:ext cx="171717" cy="151160"/>
            </a:xfrm>
            <a:custGeom>
              <a:avLst/>
              <a:gdLst>
                <a:gd name="T0" fmla="*/ 142 w 142"/>
                <a:gd name="T1" fmla="*/ 52 h 125"/>
                <a:gd name="T2" fmla="*/ 142 w 142"/>
                <a:gd name="T3" fmla="*/ 52 h 125"/>
                <a:gd name="T4" fmla="*/ 114 w 142"/>
                <a:gd name="T5" fmla="*/ 0 h 125"/>
                <a:gd name="T6" fmla="*/ 114 w 142"/>
                <a:gd name="T7" fmla="*/ 0 h 125"/>
                <a:gd name="T8" fmla="*/ 0 w 142"/>
                <a:gd name="T9" fmla="*/ 45 h 125"/>
                <a:gd name="T10" fmla="*/ 10 w 142"/>
                <a:gd name="T11" fmla="*/ 61 h 125"/>
                <a:gd name="T12" fmla="*/ 38 w 142"/>
                <a:gd name="T13" fmla="*/ 111 h 125"/>
                <a:gd name="T14" fmla="*/ 47 w 142"/>
                <a:gd name="T15" fmla="*/ 125 h 125"/>
                <a:gd name="T16" fmla="*/ 142 w 142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5">
                  <a:moveTo>
                    <a:pt x="142" y="52"/>
                  </a:moveTo>
                  <a:lnTo>
                    <a:pt x="142" y="5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0" y="45"/>
                  </a:lnTo>
                  <a:lnTo>
                    <a:pt x="10" y="61"/>
                  </a:lnTo>
                  <a:lnTo>
                    <a:pt x="38" y="111"/>
                  </a:lnTo>
                  <a:lnTo>
                    <a:pt x="47" y="125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6968261" y="691313"/>
              <a:ext cx="151159" cy="171717"/>
            </a:xfrm>
            <a:custGeom>
              <a:avLst/>
              <a:gdLst>
                <a:gd name="T0" fmla="*/ 125 w 125"/>
                <a:gd name="T1" fmla="*/ 31 h 142"/>
                <a:gd name="T2" fmla="*/ 125 w 125"/>
                <a:gd name="T3" fmla="*/ 31 h 142"/>
                <a:gd name="T4" fmla="*/ 75 w 125"/>
                <a:gd name="T5" fmla="*/ 0 h 142"/>
                <a:gd name="T6" fmla="*/ 73 w 125"/>
                <a:gd name="T7" fmla="*/ 0 h 142"/>
                <a:gd name="T8" fmla="*/ 0 w 125"/>
                <a:gd name="T9" fmla="*/ 97 h 142"/>
                <a:gd name="T10" fmla="*/ 14 w 125"/>
                <a:gd name="T11" fmla="*/ 104 h 142"/>
                <a:gd name="T12" fmla="*/ 66 w 125"/>
                <a:gd name="T13" fmla="*/ 135 h 142"/>
                <a:gd name="T14" fmla="*/ 80 w 125"/>
                <a:gd name="T15" fmla="*/ 142 h 142"/>
                <a:gd name="T16" fmla="*/ 125 w 125"/>
                <a:gd name="T1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2">
                  <a:moveTo>
                    <a:pt x="125" y="31"/>
                  </a:moveTo>
                  <a:lnTo>
                    <a:pt x="125" y="31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0" y="97"/>
                  </a:lnTo>
                  <a:lnTo>
                    <a:pt x="14" y="104"/>
                  </a:lnTo>
                  <a:lnTo>
                    <a:pt x="66" y="135"/>
                  </a:lnTo>
                  <a:lnTo>
                    <a:pt x="80" y="142"/>
                  </a:lnTo>
                  <a:lnTo>
                    <a:pt x="12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172373" y="2355726"/>
            <a:ext cx="4315605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任务</a:t>
            </a:r>
            <a:r>
              <a:rPr lang="en-US" altLang="zh-CN" sz="36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3  </a:t>
            </a:r>
            <a:r>
              <a:rPr lang="en-US" altLang="zh-CN" sz="36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switch</a:t>
            </a:r>
            <a:r>
              <a:rPr lang="zh-CN" altLang="en-US" sz="36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语句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9704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" grpId="0" animBg="1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/>
          <p:nvPr/>
        </p:nvSpPr>
        <p:spPr>
          <a:xfrm>
            <a:off x="1285852" y="1409212"/>
            <a:ext cx="3071834" cy="323424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梯形 5"/>
          <p:cNvSpPr/>
          <p:nvPr/>
        </p:nvSpPr>
        <p:spPr>
          <a:xfrm flipV="1">
            <a:off x="1928794" y="976998"/>
            <a:ext cx="184301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矩形 4"/>
          <p:cNvSpPr/>
          <p:nvPr/>
        </p:nvSpPr>
        <p:spPr>
          <a:xfrm>
            <a:off x="4526811" y="1409212"/>
            <a:ext cx="3188461" cy="323424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rgbClr val="F3F3F5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梯形 5"/>
          <p:cNvSpPr/>
          <p:nvPr/>
        </p:nvSpPr>
        <p:spPr>
          <a:xfrm flipV="1">
            <a:off x="5072066" y="1000114"/>
            <a:ext cx="1785950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8794" y="1071552"/>
            <a:ext cx="185282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一般格式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1071552"/>
            <a:ext cx="171451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功能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44" name="矩形 43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57158" y="0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+mn-ea"/>
                <a:ea typeface="+mn-ea"/>
                <a:sym typeface="SF Orson Casual Heavy" panose="00000400000000000000" pitchFamily="2" charset="0"/>
              </a:rPr>
              <a:t>switch</a:t>
            </a:r>
            <a:r>
              <a:rPr lang="zh-CN" altLang="en-US" dirty="0" smtClean="0">
                <a:latin typeface="+mn-ea"/>
                <a:ea typeface="+mn-ea"/>
                <a:sym typeface="SF Orson Casual Heavy" panose="00000400000000000000" pitchFamily="2" charset="0"/>
              </a:rPr>
              <a:t>语句</a:t>
            </a:r>
            <a:endParaRPr lang="en-US" altLang="zh-CN" dirty="0">
              <a:latin typeface="+mn-ea"/>
              <a:ea typeface="+mn-ea"/>
              <a:sym typeface="SF Orson Casual Heavy" panose="000004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8"/>
            <a:ext cx="2214578" cy="2243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628" y="1857370"/>
            <a:ext cx="2286016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3F3F5"/>
                </a:solidFill>
              </a:rPr>
              <a:t> </a:t>
            </a:r>
            <a:r>
              <a:rPr lang="zh-CN" altLang="zh-CN" sz="1400" dirty="0" smtClean="0">
                <a:solidFill>
                  <a:srgbClr val="F3F3F5"/>
                </a:solidFill>
              </a:rPr>
              <a:t>首先计算</a:t>
            </a:r>
            <a:r>
              <a:rPr lang="en-US" altLang="zh-CN" sz="1400" dirty="0" smtClean="0">
                <a:solidFill>
                  <a:srgbClr val="F3F3F5"/>
                </a:solidFill>
              </a:rPr>
              <a:t>switch</a:t>
            </a:r>
            <a:r>
              <a:rPr lang="zh-CN" altLang="zh-CN" sz="1400" dirty="0" smtClean="0">
                <a:solidFill>
                  <a:srgbClr val="F3F3F5"/>
                </a:solidFill>
              </a:rPr>
              <a:t>后面的表达式的值，并逐个与</a:t>
            </a:r>
            <a:r>
              <a:rPr lang="en-US" altLang="zh-CN" sz="1400" dirty="0" smtClean="0">
                <a:solidFill>
                  <a:srgbClr val="F3F3F5"/>
                </a:solidFill>
              </a:rPr>
              <a:t>case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 smtClean="0">
                <a:solidFill>
                  <a:srgbClr val="F3F3F5"/>
                </a:solidFill>
              </a:rPr>
              <a:t>后面的表达式的值作比较。</a:t>
            </a:r>
            <a:endParaRPr lang="en-US" altLang="zh-CN" sz="1400" dirty="0" smtClean="0">
              <a:solidFill>
                <a:srgbClr val="F3F3F5"/>
              </a:solidFill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3F3F5"/>
                </a:solidFill>
              </a:rPr>
              <a:t> </a:t>
            </a:r>
            <a:r>
              <a:rPr lang="zh-CN" altLang="zh-CN" sz="1400" dirty="0" smtClean="0">
                <a:solidFill>
                  <a:srgbClr val="F3F3F5"/>
                </a:solidFill>
              </a:rPr>
              <a:t>当与某个常量表达式的值</a:t>
            </a:r>
            <a:endParaRPr lang="en-US" altLang="zh-CN" sz="1400" dirty="0" smtClean="0">
              <a:solidFill>
                <a:srgbClr val="F3F3F5"/>
              </a:solidFill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3F3F5"/>
                </a:solidFill>
              </a:rPr>
              <a:t> </a:t>
            </a:r>
            <a:r>
              <a:rPr lang="zh-CN" altLang="zh-CN" sz="1400" dirty="0" smtClean="0">
                <a:solidFill>
                  <a:srgbClr val="F3F3F5"/>
                </a:solidFill>
              </a:rPr>
              <a:t>相等时，以此作为入口，执行该</a:t>
            </a:r>
            <a:r>
              <a:rPr lang="en-US" altLang="zh-CN" sz="1400" dirty="0" smtClean="0">
                <a:solidFill>
                  <a:srgbClr val="F3F3F5"/>
                </a:solidFill>
              </a:rPr>
              <a:t>case</a:t>
            </a:r>
            <a:r>
              <a:rPr lang="zh-CN" altLang="zh-CN" sz="1400" dirty="0" smtClean="0">
                <a:solidFill>
                  <a:srgbClr val="F3F3F5"/>
                </a:solidFill>
              </a:rPr>
              <a:t>后面的语句组，若表达式的值与任何</a:t>
            </a:r>
            <a:r>
              <a:rPr lang="en-US" altLang="zh-CN" sz="1400" dirty="0" smtClean="0">
                <a:solidFill>
                  <a:srgbClr val="F3F3F5"/>
                </a:solidFill>
              </a:rPr>
              <a:t>case </a:t>
            </a:r>
            <a:r>
              <a:rPr lang="zh-CN" altLang="zh-CN" sz="1400" dirty="0" smtClean="0">
                <a:solidFill>
                  <a:srgbClr val="F3F3F5"/>
                </a:solidFill>
              </a:rPr>
              <a:t>均不相同，则执行</a:t>
            </a:r>
            <a:r>
              <a:rPr lang="en-US" altLang="zh-CN" sz="1400" dirty="0" smtClean="0">
                <a:solidFill>
                  <a:srgbClr val="F3F3F5"/>
                </a:solidFill>
              </a:rPr>
              <a:t>default</a:t>
            </a:r>
            <a:r>
              <a:rPr lang="zh-CN" altLang="zh-CN" sz="1400" dirty="0" smtClean="0">
                <a:solidFill>
                  <a:srgbClr val="F3F3F5"/>
                </a:solidFill>
              </a:rPr>
              <a:t>后面的语句组</a:t>
            </a:r>
            <a:r>
              <a:rPr lang="en-US" altLang="zh-CN" sz="1400" dirty="0" smtClean="0">
                <a:solidFill>
                  <a:srgbClr val="F3F3F5"/>
                </a:solidFill>
              </a:rPr>
              <a:t>n+1</a:t>
            </a:r>
            <a:r>
              <a:rPr lang="zh-CN" altLang="zh-CN" sz="1400" dirty="0" smtClean="0">
                <a:solidFill>
                  <a:srgbClr val="F3F3F5"/>
                </a:solidFill>
              </a:rPr>
              <a:t>。</a:t>
            </a:r>
            <a:endParaRPr lang="zh-CN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10110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6181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         switch</a:t>
                      </a:r>
                      <a:r>
                        <a:rPr lang="zh-CN" altLang="en-US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语句的注意事项 </a:t>
                      </a:r>
                      <a:endParaRPr lang="en-US" altLang="zh-CN" sz="1800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1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762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switch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后面圆括号内的表达式一般是</a:t>
                      </a:r>
                      <a:r>
                        <a:rPr lang="zh-CN" altLang="zh-CN" sz="1800" kern="1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整数表达式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或</a:t>
                      </a:r>
                      <a:r>
                        <a:rPr lang="zh-CN" altLang="zh-CN" sz="1800" kern="1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字符表达式。</a:t>
                      </a:r>
                      <a:endParaRPr lang="en-US" altLang="zh-CN" sz="1800" kern="1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+mn-ea"/>
                <a:sym typeface="SF Orson Casual Heavy" panose="00000400000000000000" pitchFamily="2" charset="0"/>
              </a:rPr>
              <a:t>switch</a:t>
            </a:r>
            <a:r>
              <a:rPr lang="zh-CN" altLang="en-US" sz="2400" dirty="0" smtClean="0">
                <a:latin typeface="+mn-ea"/>
                <a:sym typeface="SF Orson Casual Heavy" panose="00000400000000000000" pitchFamily="2" charset="0"/>
              </a:rPr>
              <a:t>语句</a:t>
            </a:r>
            <a:endParaRPr lang="en-US" altLang="zh-CN" sz="2400" dirty="0" smtClean="0">
              <a:latin typeface="+mn-ea"/>
              <a:sym typeface="SF Orson Casual Heavy" panose="00000400000000000000" pitchFamily="2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6181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         switch</a:t>
                      </a:r>
                      <a:r>
                        <a:rPr lang="zh-CN" altLang="en-US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语句的注意事项 </a:t>
                      </a:r>
                      <a:endParaRPr lang="en-US" altLang="zh-CN" sz="1800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2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762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default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和语句组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n+1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可以</a:t>
                      </a:r>
                      <a:r>
                        <a:rPr lang="zh-CN" altLang="zh-CN" sz="1800" kern="1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同时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省略。</a:t>
                      </a:r>
                      <a:endParaRPr lang="en-US" altLang="zh-CN" sz="1800" kern="1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+mn-ea"/>
                <a:sym typeface="SF Orson Casual Heavy" panose="00000400000000000000" pitchFamily="2" charset="0"/>
              </a:rPr>
              <a:t>switch</a:t>
            </a:r>
            <a:r>
              <a:rPr lang="zh-CN" altLang="en-US" sz="2400" dirty="0" smtClean="0">
                <a:latin typeface="+mn-ea"/>
                <a:sym typeface="SF Orson Casual Heavy" panose="00000400000000000000" pitchFamily="2" charset="0"/>
              </a:rPr>
              <a:t>语句</a:t>
            </a:r>
            <a:endParaRPr lang="en-US" altLang="zh-CN" sz="2400" dirty="0" smtClean="0">
              <a:latin typeface="+mn-ea"/>
              <a:sym typeface="SF Orson Casual Heavy" panose="00000400000000000000" pitchFamily="2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5" y="1428743"/>
          <a:ext cx="7143800" cy="26181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         switch</a:t>
                      </a:r>
                      <a:r>
                        <a:rPr lang="zh-CN" altLang="en-US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语句的注意事项 </a:t>
                      </a:r>
                      <a:endParaRPr lang="en-US" altLang="zh-CN" sz="1800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0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3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762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case</a:t>
                      </a: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和常量表达式之间必须用空格隔开。</a:t>
                      </a:r>
                      <a:endParaRPr lang="en-US" altLang="zh-CN" sz="1800" kern="1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+mn-ea"/>
                <a:sym typeface="SF Orson Casual Heavy" panose="00000400000000000000" pitchFamily="2" charset="0"/>
              </a:rPr>
              <a:t>switch</a:t>
            </a:r>
            <a:r>
              <a:rPr lang="zh-CN" altLang="en-US" sz="2400" dirty="0" smtClean="0">
                <a:latin typeface="+mn-ea"/>
                <a:sym typeface="SF Orson Casual Heavy" panose="00000400000000000000" pitchFamily="2" charset="0"/>
              </a:rPr>
              <a:t>语句</a:t>
            </a:r>
            <a:endParaRPr lang="en-US" altLang="zh-CN" sz="2400" dirty="0" smtClean="0">
              <a:latin typeface="+mn-ea"/>
              <a:sym typeface="SF Orson Casual Heavy" panose="00000400000000000000" pitchFamily="2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4" y="1142990"/>
          <a:ext cx="7143800" cy="3063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         switch</a:t>
                      </a:r>
                      <a:r>
                        <a:rPr lang="zh-CN" altLang="en-US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语句的注意事项 </a:t>
                      </a:r>
                      <a:endParaRPr lang="en-US" altLang="zh-CN" sz="1800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20016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4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762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switch</a:t>
                      </a: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语句的结束。</a:t>
                      </a:r>
                      <a:endParaRPr lang="en-US" altLang="zh-CN" sz="1800" kern="1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indent="2762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zh-CN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例如：</a:t>
                      </a: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   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switch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（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n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）</a:t>
                      </a:r>
                    </a:p>
                    <a:p>
                      <a:pPr indent="2762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{</a:t>
                      </a:r>
                      <a:endParaRPr lang="zh-CN" altLang="zh-CN" sz="1800" kern="100" dirty="0" smtClean="0">
                        <a:solidFill>
                          <a:srgbClr val="0000CC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indent="2762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case 1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：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x=1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；</a:t>
                      </a:r>
                    </a:p>
                    <a:p>
                      <a:pPr indent="2762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case 2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：</a:t>
                      </a: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x=2</a:t>
                      </a:r>
                      <a:r>
                        <a:rPr lang="zh-CN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；</a:t>
                      </a:r>
                    </a:p>
                    <a:p>
                      <a:pPr indent="2762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kern="1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}</a:t>
                      </a:r>
                      <a:r>
                        <a:rPr lang="zh-CN" altLang="en-US" sz="18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en-US" altLang="zh-CN" sz="1800" dirty="0" smtClean="0">
                          <a:solidFill>
                            <a:srgbClr val="0000CC"/>
                          </a:solidFill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  <a:p>
                      <a:pPr indent="2762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lang="en-US" altLang="zh-CN" sz="1800" kern="1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+mn-ea"/>
                <a:sym typeface="SF Orson Casual Heavy" panose="00000400000000000000" pitchFamily="2" charset="0"/>
              </a:rPr>
              <a:t>switch</a:t>
            </a:r>
            <a:r>
              <a:rPr lang="zh-CN" altLang="en-US" sz="2400" dirty="0" smtClean="0">
                <a:latin typeface="+mn-ea"/>
                <a:sym typeface="SF Orson Casual Heavy" panose="00000400000000000000" pitchFamily="2" charset="0"/>
              </a:rPr>
              <a:t>语句</a:t>
            </a:r>
            <a:endParaRPr lang="en-US" altLang="zh-CN" sz="2400" dirty="0" smtClean="0">
              <a:latin typeface="+mn-ea"/>
              <a:sym typeface="SF Orson Casual Heavy" panose="00000400000000000000" pitchFamily="2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6"/>
          <p:cNvSpPr>
            <a:spLocks noEditPoints="1"/>
          </p:cNvSpPr>
          <p:nvPr/>
        </p:nvSpPr>
        <p:spPr bwMode="auto">
          <a:xfrm>
            <a:off x="5436096" y="1192091"/>
            <a:ext cx="4593541" cy="4565675"/>
          </a:xfrm>
          <a:custGeom>
            <a:avLst/>
            <a:gdLst>
              <a:gd name="T0" fmla="*/ 791 w 809"/>
              <a:gd name="T1" fmla="*/ 284 h 804"/>
              <a:gd name="T2" fmla="*/ 728 w 809"/>
              <a:gd name="T3" fmla="*/ 158 h 804"/>
              <a:gd name="T4" fmla="*/ 625 w 809"/>
              <a:gd name="T5" fmla="*/ 62 h 804"/>
              <a:gd name="T6" fmla="*/ 496 w 809"/>
              <a:gd name="T7" fmla="*/ 7 h 804"/>
              <a:gd name="T8" fmla="*/ 355 w 809"/>
              <a:gd name="T9" fmla="*/ 0 h 804"/>
              <a:gd name="T10" fmla="*/ 221 w 809"/>
              <a:gd name="T11" fmla="*/ 41 h 804"/>
              <a:gd name="T12" fmla="*/ 108 w 809"/>
              <a:gd name="T13" fmla="*/ 125 h 804"/>
              <a:gd name="T14" fmla="*/ 32 w 809"/>
              <a:gd name="T15" fmla="*/ 243 h 804"/>
              <a:gd name="T16" fmla="*/ 0 w 809"/>
              <a:gd name="T17" fmla="*/ 380 h 804"/>
              <a:gd name="T18" fmla="*/ 0 w 809"/>
              <a:gd name="T19" fmla="*/ 423 h 804"/>
              <a:gd name="T20" fmla="*/ 32 w 809"/>
              <a:gd name="T21" fmla="*/ 560 h 804"/>
              <a:gd name="T22" fmla="*/ 108 w 809"/>
              <a:gd name="T23" fmla="*/ 678 h 804"/>
              <a:gd name="T24" fmla="*/ 221 w 809"/>
              <a:gd name="T25" fmla="*/ 763 h 804"/>
              <a:gd name="T26" fmla="*/ 355 w 809"/>
              <a:gd name="T27" fmla="*/ 804 h 804"/>
              <a:gd name="T28" fmla="*/ 496 w 809"/>
              <a:gd name="T29" fmla="*/ 796 h 804"/>
              <a:gd name="T30" fmla="*/ 625 w 809"/>
              <a:gd name="T31" fmla="*/ 741 h 804"/>
              <a:gd name="T32" fmla="*/ 728 w 809"/>
              <a:gd name="T33" fmla="*/ 645 h 804"/>
              <a:gd name="T34" fmla="*/ 791 w 809"/>
              <a:gd name="T35" fmla="*/ 520 h 804"/>
              <a:gd name="T36" fmla="*/ 665 w 809"/>
              <a:gd name="T37" fmla="*/ 229 h 804"/>
              <a:gd name="T38" fmla="*/ 665 w 809"/>
              <a:gd name="T39" fmla="*/ 229 h 804"/>
              <a:gd name="T40" fmla="*/ 592 w 809"/>
              <a:gd name="T41" fmla="*/ 169 h 804"/>
              <a:gd name="T42" fmla="*/ 518 w 809"/>
              <a:gd name="T43" fmla="*/ 111 h 804"/>
              <a:gd name="T44" fmla="*/ 412 w 809"/>
              <a:gd name="T45" fmla="*/ 90 h 804"/>
              <a:gd name="T46" fmla="*/ 288 w 809"/>
              <a:gd name="T47" fmla="*/ 98 h 804"/>
              <a:gd name="T48" fmla="*/ 288 w 809"/>
              <a:gd name="T49" fmla="*/ 98 h 804"/>
              <a:gd name="T50" fmla="*/ 189 w 809"/>
              <a:gd name="T51" fmla="*/ 175 h 804"/>
              <a:gd name="T52" fmla="*/ 109 w 809"/>
              <a:gd name="T53" fmla="*/ 355 h 804"/>
              <a:gd name="T54" fmla="*/ 85 w 809"/>
              <a:gd name="T55" fmla="*/ 464 h 804"/>
              <a:gd name="T56" fmla="*/ 120 w 809"/>
              <a:gd name="T57" fmla="*/ 244 h 804"/>
              <a:gd name="T58" fmla="*/ 120 w 809"/>
              <a:gd name="T59" fmla="*/ 244 h 804"/>
              <a:gd name="T60" fmla="*/ 148 w 809"/>
              <a:gd name="T61" fmla="*/ 556 h 804"/>
              <a:gd name="T62" fmla="*/ 198 w 809"/>
              <a:gd name="T63" fmla="*/ 636 h 804"/>
              <a:gd name="T64" fmla="*/ 298 w 809"/>
              <a:gd name="T65" fmla="*/ 709 h 804"/>
              <a:gd name="T66" fmla="*/ 410 w 809"/>
              <a:gd name="T67" fmla="*/ 727 h 804"/>
              <a:gd name="T68" fmla="*/ 410 w 809"/>
              <a:gd name="T69" fmla="*/ 727 h 804"/>
              <a:gd name="T70" fmla="*/ 529 w 809"/>
              <a:gd name="T71" fmla="*/ 689 h 804"/>
              <a:gd name="T72" fmla="*/ 601 w 809"/>
              <a:gd name="T73" fmla="*/ 627 h 804"/>
              <a:gd name="T74" fmla="*/ 614 w 809"/>
              <a:gd name="T75" fmla="*/ 471 h 804"/>
              <a:gd name="T76" fmla="*/ 577 w 809"/>
              <a:gd name="T77" fmla="*/ 538 h 804"/>
              <a:gd name="T78" fmla="*/ 520 w 809"/>
              <a:gd name="T79" fmla="*/ 589 h 804"/>
              <a:gd name="T80" fmla="*/ 449 w 809"/>
              <a:gd name="T81" fmla="*/ 618 h 804"/>
              <a:gd name="T82" fmla="*/ 372 w 809"/>
              <a:gd name="T83" fmla="*/ 620 h 804"/>
              <a:gd name="T84" fmla="*/ 300 w 809"/>
              <a:gd name="T85" fmla="*/ 596 h 804"/>
              <a:gd name="T86" fmla="*/ 240 w 809"/>
              <a:gd name="T87" fmla="*/ 548 h 804"/>
              <a:gd name="T88" fmla="*/ 199 w 809"/>
              <a:gd name="T89" fmla="*/ 483 h 804"/>
              <a:gd name="T90" fmla="*/ 184 w 809"/>
              <a:gd name="T91" fmla="*/ 408 h 804"/>
              <a:gd name="T92" fmla="*/ 154 w 809"/>
              <a:gd name="T93" fmla="*/ 325 h 804"/>
              <a:gd name="T94" fmla="*/ 195 w 809"/>
              <a:gd name="T95" fmla="*/ 244 h 804"/>
              <a:gd name="T96" fmla="*/ 261 w 809"/>
              <a:gd name="T97" fmla="*/ 182 h 804"/>
              <a:gd name="T98" fmla="*/ 345 w 809"/>
              <a:gd name="T99" fmla="*/ 146 h 804"/>
              <a:gd name="T100" fmla="*/ 436 w 809"/>
              <a:gd name="T101" fmla="*/ 142 h 804"/>
              <a:gd name="T102" fmla="*/ 523 w 809"/>
              <a:gd name="T103" fmla="*/ 168 h 804"/>
              <a:gd name="T104" fmla="*/ 596 w 809"/>
              <a:gd name="T105" fmla="*/ 223 h 804"/>
              <a:gd name="T106" fmla="*/ 645 w 809"/>
              <a:gd name="T107" fmla="*/ 299 h 804"/>
              <a:gd name="T108" fmla="*/ 666 w 809"/>
              <a:gd name="T109" fmla="*/ 388 h 804"/>
              <a:gd name="T110" fmla="*/ 666 w 809"/>
              <a:gd name="T111" fmla="*/ 416 h 804"/>
              <a:gd name="T112" fmla="*/ 666 w 809"/>
              <a:gd name="T113" fmla="*/ 546 h 804"/>
              <a:gd name="T114" fmla="*/ 723 w 809"/>
              <a:gd name="T115" fmla="*/ 340 h 804"/>
              <a:gd name="T116" fmla="*/ 725 w 809"/>
              <a:gd name="T117" fmla="*/ 453 h 804"/>
              <a:gd name="T118" fmla="*/ 725 w 809"/>
              <a:gd name="T119" fmla="*/ 45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9" h="804">
                <a:moveTo>
                  <a:pt x="745" y="402"/>
                </a:moveTo>
                <a:cubicBezTo>
                  <a:pt x="745" y="398"/>
                  <a:pt x="745" y="395"/>
                  <a:pt x="744" y="392"/>
                </a:cubicBezTo>
                <a:cubicBezTo>
                  <a:pt x="809" y="380"/>
                  <a:pt x="809" y="380"/>
                  <a:pt x="809" y="380"/>
                </a:cubicBezTo>
                <a:cubicBezTo>
                  <a:pt x="791" y="284"/>
                  <a:pt x="791" y="284"/>
                  <a:pt x="791" y="284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88"/>
                  <a:pt x="723" y="282"/>
                  <a:pt x="721" y="276"/>
                </a:cubicBezTo>
                <a:cubicBezTo>
                  <a:pt x="777" y="243"/>
                  <a:pt x="777" y="243"/>
                  <a:pt x="777" y="243"/>
                </a:cubicBezTo>
                <a:cubicBezTo>
                  <a:pt x="728" y="158"/>
                  <a:pt x="728" y="158"/>
                  <a:pt x="728" y="158"/>
                </a:cubicBezTo>
                <a:cubicBezTo>
                  <a:pt x="671" y="191"/>
                  <a:pt x="671" y="191"/>
                  <a:pt x="671" y="191"/>
                </a:cubicBezTo>
                <a:cubicBezTo>
                  <a:pt x="667" y="185"/>
                  <a:pt x="663" y="180"/>
                  <a:pt x="658" y="175"/>
                </a:cubicBezTo>
                <a:cubicBezTo>
                  <a:pt x="700" y="125"/>
                  <a:pt x="700" y="125"/>
                  <a:pt x="700" y="125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583" y="112"/>
                  <a:pt x="583" y="112"/>
                  <a:pt x="583" y="112"/>
                </a:cubicBezTo>
                <a:cubicBezTo>
                  <a:pt x="577" y="109"/>
                  <a:pt x="572" y="105"/>
                  <a:pt x="566" y="102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496" y="7"/>
                  <a:pt x="496" y="7"/>
                  <a:pt x="496" y="7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67" y="67"/>
                  <a:pt x="460" y="66"/>
                  <a:pt x="453" y="65"/>
                </a:cubicBezTo>
                <a:cubicBezTo>
                  <a:pt x="453" y="0"/>
                  <a:pt x="453" y="0"/>
                  <a:pt x="45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65"/>
                  <a:pt x="355" y="65"/>
                  <a:pt x="355" y="65"/>
                </a:cubicBezTo>
                <a:cubicBezTo>
                  <a:pt x="348" y="66"/>
                  <a:pt x="342" y="67"/>
                  <a:pt x="335" y="68"/>
                </a:cubicBezTo>
                <a:cubicBezTo>
                  <a:pt x="313" y="7"/>
                  <a:pt x="313" y="7"/>
                  <a:pt x="313" y="7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37" y="105"/>
                  <a:pt x="231" y="109"/>
                  <a:pt x="225" y="11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46" y="180"/>
                  <a:pt x="141" y="185"/>
                  <a:pt x="137" y="191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85" y="282"/>
                  <a:pt x="83" y="288"/>
                  <a:pt x="81" y="295"/>
                </a:cubicBezTo>
                <a:cubicBezTo>
                  <a:pt x="17" y="284"/>
                  <a:pt x="17" y="284"/>
                  <a:pt x="17" y="284"/>
                </a:cubicBezTo>
                <a:cubicBezTo>
                  <a:pt x="0" y="380"/>
                  <a:pt x="0" y="380"/>
                  <a:pt x="0" y="380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5"/>
                  <a:pt x="64" y="398"/>
                  <a:pt x="64" y="402"/>
                </a:cubicBezTo>
                <a:cubicBezTo>
                  <a:pt x="64" y="405"/>
                  <a:pt x="64" y="408"/>
                  <a:pt x="64" y="412"/>
                </a:cubicBezTo>
                <a:cubicBezTo>
                  <a:pt x="0" y="423"/>
                  <a:pt x="0" y="423"/>
                  <a:pt x="0" y="423"/>
                </a:cubicBezTo>
                <a:cubicBezTo>
                  <a:pt x="17" y="520"/>
                  <a:pt x="17" y="520"/>
                  <a:pt x="17" y="520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83" y="515"/>
                  <a:pt x="85" y="521"/>
                  <a:pt x="88" y="528"/>
                </a:cubicBezTo>
                <a:cubicBezTo>
                  <a:pt x="32" y="560"/>
                  <a:pt x="32" y="560"/>
                  <a:pt x="32" y="560"/>
                </a:cubicBezTo>
                <a:cubicBezTo>
                  <a:pt x="81" y="645"/>
                  <a:pt x="81" y="645"/>
                  <a:pt x="81" y="645"/>
                </a:cubicBezTo>
                <a:cubicBezTo>
                  <a:pt x="137" y="613"/>
                  <a:pt x="137" y="613"/>
                  <a:pt x="137" y="613"/>
                </a:cubicBezTo>
                <a:cubicBezTo>
                  <a:pt x="141" y="618"/>
                  <a:pt x="146" y="623"/>
                  <a:pt x="150" y="628"/>
                </a:cubicBezTo>
                <a:cubicBezTo>
                  <a:pt x="108" y="678"/>
                  <a:pt x="108" y="678"/>
                  <a:pt x="108" y="678"/>
                </a:cubicBezTo>
                <a:cubicBezTo>
                  <a:pt x="184" y="741"/>
                  <a:pt x="184" y="741"/>
                  <a:pt x="184" y="741"/>
                </a:cubicBezTo>
                <a:cubicBezTo>
                  <a:pt x="225" y="691"/>
                  <a:pt x="225" y="691"/>
                  <a:pt x="225" y="691"/>
                </a:cubicBezTo>
                <a:cubicBezTo>
                  <a:pt x="231" y="695"/>
                  <a:pt x="237" y="698"/>
                  <a:pt x="243" y="702"/>
                </a:cubicBezTo>
                <a:cubicBezTo>
                  <a:pt x="221" y="763"/>
                  <a:pt x="221" y="763"/>
                  <a:pt x="221" y="763"/>
                </a:cubicBezTo>
                <a:cubicBezTo>
                  <a:pt x="313" y="796"/>
                  <a:pt x="313" y="796"/>
                  <a:pt x="313" y="796"/>
                </a:cubicBezTo>
                <a:cubicBezTo>
                  <a:pt x="335" y="735"/>
                  <a:pt x="335" y="735"/>
                  <a:pt x="335" y="735"/>
                </a:cubicBezTo>
                <a:cubicBezTo>
                  <a:pt x="342" y="737"/>
                  <a:pt x="348" y="738"/>
                  <a:pt x="355" y="739"/>
                </a:cubicBezTo>
                <a:cubicBezTo>
                  <a:pt x="355" y="804"/>
                  <a:pt x="355" y="804"/>
                  <a:pt x="355" y="804"/>
                </a:cubicBezTo>
                <a:cubicBezTo>
                  <a:pt x="453" y="804"/>
                  <a:pt x="453" y="804"/>
                  <a:pt x="453" y="804"/>
                </a:cubicBezTo>
                <a:cubicBezTo>
                  <a:pt x="453" y="739"/>
                  <a:pt x="453" y="739"/>
                  <a:pt x="453" y="739"/>
                </a:cubicBezTo>
                <a:cubicBezTo>
                  <a:pt x="460" y="738"/>
                  <a:pt x="467" y="737"/>
                  <a:pt x="473" y="735"/>
                </a:cubicBezTo>
                <a:cubicBezTo>
                  <a:pt x="496" y="796"/>
                  <a:pt x="496" y="796"/>
                  <a:pt x="496" y="796"/>
                </a:cubicBezTo>
                <a:cubicBezTo>
                  <a:pt x="588" y="763"/>
                  <a:pt x="588" y="763"/>
                  <a:pt x="588" y="763"/>
                </a:cubicBezTo>
                <a:cubicBezTo>
                  <a:pt x="566" y="702"/>
                  <a:pt x="566" y="702"/>
                  <a:pt x="566" y="702"/>
                </a:cubicBezTo>
                <a:cubicBezTo>
                  <a:pt x="572" y="698"/>
                  <a:pt x="577" y="695"/>
                  <a:pt x="583" y="691"/>
                </a:cubicBezTo>
                <a:cubicBezTo>
                  <a:pt x="625" y="741"/>
                  <a:pt x="625" y="741"/>
                  <a:pt x="625" y="741"/>
                </a:cubicBezTo>
                <a:cubicBezTo>
                  <a:pt x="700" y="678"/>
                  <a:pt x="700" y="678"/>
                  <a:pt x="700" y="678"/>
                </a:cubicBezTo>
                <a:cubicBezTo>
                  <a:pt x="658" y="628"/>
                  <a:pt x="658" y="628"/>
                  <a:pt x="658" y="628"/>
                </a:cubicBezTo>
                <a:cubicBezTo>
                  <a:pt x="663" y="623"/>
                  <a:pt x="667" y="618"/>
                  <a:pt x="671" y="613"/>
                </a:cubicBezTo>
                <a:cubicBezTo>
                  <a:pt x="728" y="645"/>
                  <a:pt x="728" y="645"/>
                  <a:pt x="728" y="645"/>
                </a:cubicBezTo>
                <a:cubicBezTo>
                  <a:pt x="777" y="560"/>
                  <a:pt x="777" y="560"/>
                  <a:pt x="777" y="560"/>
                </a:cubicBezTo>
                <a:cubicBezTo>
                  <a:pt x="721" y="528"/>
                  <a:pt x="721" y="528"/>
                  <a:pt x="721" y="528"/>
                </a:cubicBezTo>
                <a:cubicBezTo>
                  <a:pt x="723" y="521"/>
                  <a:pt x="725" y="515"/>
                  <a:pt x="728" y="509"/>
                </a:cubicBezTo>
                <a:cubicBezTo>
                  <a:pt x="791" y="520"/>
                  <a:pt x="791" y="520"/>
                  <a:pt x="791" y="520"/>
                </a:cubicBezTo>
                <a:cubicBezTo>
                  <a:pt x="808" y="423"/>
                  <a:pt x="808" y="423"/>
                  <a:pt x="808" y="423"/>
                </a:cubicBezTo>
                <a:cubicBezTo>
                  <a:pt x="744" y="412"/>
                  <a:pt x="744" y="412"/>
                  <a:pt x="744" y="412"/>
                </a:cubicBezTo>
                <a:cubicBezTo>
                  <a:pt x="745" y="408"/>
                  <a:pt x="745" y="405"/>
                  <a:pt x="745" y="402"/>
                </a:cubicBezTo>
                <a:close/>
                <a:moveTo>
                  <a:pt x="665" y="229"/>
                </a:moveTo>
                <a:cubicBezTo>
                  <a:pt x="671" y="226"/>
                  <a:pt x="679" y="228"/>
                  <a:pt x="683" y="234"/>
                </a:cubicBezTo>
                <a:cubicBezTo>
                  <a:pt x="687" y="241"/>
                  <a:pt x="684" y="248"/>
                  <a:pt x="678" y="252"/>
                </a:cubicBezTo>
                <a:cubicBezTo>
                  <a:pt x="672" y="256"/>
                  <a:pt x="664" y="254"/>
                  <a:pt x="660" y="247"/>
                </a:cubicBezTo>
                <a:cubicBezTo>
                  <a:pt x="657" y="241"/>
                  <a:pt x="659" y="233"/>
                  <a:pt x="665" y="229"/>
                </a:cubicBezTo>
                <a:close/>
                <a:moveTo>
                  <a:pt x="591" y="151"/>
                </a:moveTo>
                <a:cubicBezTo>
                  <a:pt x="595" y="145"/>
                  <a:pt x="603" y="144"/>
                  <a:pt x="609" y="149"/>
                </a:cubicBezTo>
                <a:cubicBezTo>
                  <a:pt x="614" y="154"/>
                  <a:pt x="615" y="162"/>
                  <a:pt x="611" y="167"/>
                </a:cubicBezTo>
                <a:cubicBezTo>
                  <a:pt x="606" y="173"/>
                  <a:pt x="598" y="174"/>
                  <a:pt x="592" y="169"/>
                </a:cubicBezTo>
                <a:cubicBezTo>
                  <a:pt x="587" y="164"/>
                  <a:pt x="586" y="156"/>
                  <a:pt x="591" y="151"/>
                </a:cubicBezTo>
                <a:close/>
                <a:moveTo>
                  <a:pt x="493" y="102"/>
                </a:moveTo>
                <a:cubicBezTo>
                  <a:pt x="496" y="95"/>
                  <a:pt x="503" y="92"/>
                  <a:pt x="510" y="94"/>
                </a:cubicBezTo>
                <a:cubicBezTo>
                  <a:pt x="517" y="97"/>
                  <a:pt x="520" y="104"/>
                  <a:pt x="518" y="111"/>
                </a:cubicBezTo>
                <a:cubicBezTo>
                  <a:pt x="515" y="118"/>
                  <a:pt x="508" y="121"/>
                  <a:pt x="501" y="119"/>
                </a:cubicBezTo>
                <a:cubicBezTo>
                  <a:pt x="494" y="116"/>
                  <a:pt x="491" y="109"/>
                  <a:pt x="493" y="102"/>
                </a:cubicBezTo>
                <a:close/>
                <a:moveTo>
                  <a:pt x="399" y="77"/>
                </a:moveTo>
                <a:cubicBezTo>
                  <a:pt x="406" y="77"/>
                  <a:pt x="412" y="82"/>
                  <a:pt x="412" y="90"/>
                </a:cubicBezTo>
                <a:cubicBezTo>
                  <a:pt x="412" y="97"/>
                  <a:pt x="406" y="103"/>
                  <a:pt x="399" y="103"/>
                </a:cubicBezTo>
                <a:cubicBezTo>
                  <a:pt x="391" y="103"/>
                  <a:pt x="386" y="97"/>
                  <a:pt x="386" y="90"/>
                </a:cubicBezTo>
                <a:cubicBezTo>
                  <a:pt x="386" y="82"/>
                  <a:pt x="391" y="77"/>
                  <a:pt x="399" y="77"/>
                </a:cubicBezTo>
                <a:close/>
                <a:moveTo>
                  <a:pt x="288" y="98"/>
                </a:moveTo>
                <a:cubicBezTo>
                  <a:pt x="295" y="96"/>
                  <a:pt x="302" y="99"/>
                  <a:pt x="304" y="106"/>
                </a:cubicBezTo>
                <a:cubicBezTo>
                  <a:pt x="307" y="113"/>
                  <a:pt x="303" y="120"/>
                  <a:pt x="297" y="123"/>
                </a:cubicBezTo>
                <a:cubicBezTo>
                  <a:pt x="290" y="125"/>
                  <a:pt x="282" y="122"/>
                  <a:pt x="280" y="115"/>
                </a:cubicBezTo>
                <a:cubicBezTo>
                  <a:pt x="277" y="108"/>
                  <a:pt x="281" y="101"/>
                  <a:pt x="288" y="98"/>
                </a:cubicBezTo>
                <a:close/>
                <a:moveTo>
                  <a:pt x="191" y="156"/>
                </a:moveTo>
                <a:cubicBezTo>
                  <a:pt x="196" y="152"/>
                  <a:pt x="205" y="152"/>
                  <a:pt x="209" y="158"/>
                </a:cubicBezTo>
                <a:cubicBezTo>
                  <a:pt x="214" y="163"/>
                  <a:pt x="213" y="172"/>
                  <a:pt x="208" y="176"/>
                </a:cubicBezTo>
                <a:cubicBezTo>
                  <a:pt x="202" y="181"/>
                  <a:pt x="194" y="180"/>
                  <a:pt x="189" y="175"/>
                </a:cubicBezTo>
                <a:cubicBezTo>
                  <a:pt x="185" y="169"/>
                  <a:pt x="185" y="161"/>
                  <a:pt x="191" y="156"/>
                </a:cubicBezTo>
                <a:close/>
                <a:moveTo>
                  <a:pt x="83" y="351"/>
                </a:moveTo>
                <a:cubicBezTo>
                  <a:pt x="84" y="344"/>
                  <a:pt x="91" y="339"/>
                  <a:pt x="98" y="340"/>
                </a:cubicBezTo>
                <a:cubicBezTo>
                  <a:pt x="105" y="341"/>
                  <a:pt x="110" y="348"/>
                  <a:pt x="109" y="355"/>
                </a:cubicBezTo>
                <a:cubicBezTo>
                  <a:pt x="108" y="362"/>
                  <a:pt x="101" y="367"/>
                  <a:pt x="94" y="366"/>
                </a:cubicBezTo>
                <a:cubicBezTo>
                  <a:pt x="87" y="365"/>
                  <a:pt x="82" y="358"/>
                  <a:pt x="83" y="351"/>
                </a:cubicBezTo>
                <a:close/>
                <a:moveTo>
                  <a:pt x="100" y="474"/>
                </a:moveTo>
                <a:cubicBezTo>
                  <a:pt x="93" y="476"/>
                  <a:pt x="86" y="471"/>
                  <a:pt x="85" y="464"/>
                </a:cubicBezTo>
                <a:cubicBezTo>
                  <a:pt x="84" y="457"/>
                  <a:pt x="89" y="450"/>
                  <a:pt x="96" y="449"/>
                </a:cubicBezTo>
                <a:cubicBezTo>
                  <a:pt x="103" y="447"/>
                  <a:pt x="110" y="452"/>
                  <a:pt x="111" y="459"/>
                </a:cubicBezTo>
                <a:cubicBezTo>
                  <a:pt x="112" y="466"/>
                  <a:pt x="107" y="473"/>
                  <a:pt x="100" y="474"/>
                </a:cubicBezTo>
                <a:close/>
                <a:moveTo>
                  <a:pt x="120" y="244"/>
                </a:moveTo>
                <a:cubicBezTo>
                  <a:pt x="124" y="238"/>
                  <a:pt x="131" y="236"/>
                  <a:pt x="138" y="239"/>
                </a:cubicBezTo>
                <a:cubicBezTo>
                  <a:pt x="144" y="243"/>
                  <a:pt x="146" y="251"/>
                  <a:pt x="143" y="257"/>
                </a:cubicBezTo>
                <a:cubicBezTo>
                  <a:pt x="139" y="263"/>
                  <a:pt x="131" y="266"/>
                  <a:pt x="125" y="262"/>
                </a:cubicBezTo>
                <a:cubicBezTo>
                  <a:pt x="118" y="258"/>
                  <a:pt x="116" y="250"/>
                  <a:pt x="120" y="244"/>
                </a:cubicBezTo>
                <a:close/>
                <a:moveTo>
                  <a:pt x="143" y="574"/>
                </a:moveTo>
                <a:cubicBezTo>
                  <a:pt x="137" y="578"/>
                  <a:pt x="129" y="575"/>
                  <a:pt x="126" y="569"/>
                </a:cubicBezTo>
                <a:cubicBezTo>
                  <a:pt x="122" y="563"/>
                  <a:pt x="124" y="555"/>
                  <a:pt x="130" y="551"/>
                </a:cubicBezTo>
                <a:cubicBezTo>
                  <a:pt x="137" y="548"/>
                  <a:pt x="145" y="550"/>
                  <a:pt x="148" y="556"/>
                </a:cubicBezTo>
                <a:cubicBezTo>
                  <a:pt x="152" y="562"/>
                  <a:pt x="150" y="570"/>
                  <a:pt x="143" y="574"/>
                </a:cubicBezTo>
                <a:close/>
                <a:moveTo>
                  <a:pt x="218" y="653"/>
                </a:moveTo>
                <a:cubicBezTo>
                  <a:pt x="213" y="658"/>
                  <a:pt x="205" y="659"/>
                  <a:pt x="200" y="654"/>
                </a:cubicBezTo>
                <a:cubicBezTo>
                  <a:pt x="194" y="650"/>
                  <a:pt x="193" y="642"/>
                  <a:pt x="198" y="636"/>
                </a:cubicBezTo>
                <a:cubicBezTo>
                  <a:pt x="203" y="630"/>
                  <a:pt x="211" y="630"/>
                  <a:pt x="216" y="634"/>
                </a:cubicBezTo>
                <a:cubicBezTo>
                  <a:pt x="222" y="639"/>
                  <a:pt x="223" y="647"/>
                  <a:pt x="218" y="653"/>
                </a:cubicBezTo>
                <a:close/>
                <a:moveTo>
                  <a:pt x="315" y="701"/>
                </a:moveTo>
                <a:cubicBezTo>
                  <a:pt x="313" y="708"/>
                  <a:pt x="305" y="712"/>
                  <a:pt x="298" y="709"/>
                </a:cubicBezTo>
                <a:cubicBezTo>
                  <a:pt x="292" y="707"/>
                  <a:pt x="288" y="699"/>
                  <a:pt x="291" y="692"/>
                </a:cubicBezTo>
                <a:cubicBezTo>
                  <a:pt x="293" y="686"/>
                  <a:pt x="301" y="682"/>
                  <a:pt x="307" y="685"/>
                </a:cubicBezTo>
                <a:cubicBezTo>
                  <a:pt x="314" y="687"/>
                  <a:pt x="318" y="695"/>
                  <a:pt x="315" y="701"/>
                </a:cubicBezTo>
                <a:close/>
                <a:moveTo>
                  <a:pt x="410" y="727"/>
                </a:moveTo>
                <a:cubicBezTo>
                  <a:pt x="403" y="727"/>
                  <a:pt x="397" y="721"/>
                  <a:pt x="397" y="714"/>
                </a:cubicBezTo>
                <a:cubicBezTo>
                  <a:pt x="397" y="707"/>
                  <a:pt x="403" y="701"/>
                  <a:pt x="410" y="701"/>
                </a:cubicBezTo>
                <a:cubicBezTo>
                  <a:pt x="417" y="701"/>
                  <a:pt x="423" y="707"/>
                  <a:pt x="423" y="714"/>
                </a:cubicBezTo>
                <a:cubicBezTo>
                  <a:pt x="423" y="721"/>
                  <a:pt x="417" y="727"/>
                  <a:pt x="410" y="727"/>
                </a:cubicBezTo>
                <a:close/>
                <a:moveTo>
                  <a:pt x="521" y="705"/>
                </a:moveTo>
                <a:cubicBezTo>
                  <a:pt x="514" y="708"/>
                  <a:pt x="506" y="704"/>
                  <a:pt x="504" y="697"/>
                </a:cubicBezTo>
                <a:cubicBezTo>
                  <a:pt x="502" y="691"/>
                  <a:pt x="505" y="683"/>
                  <a:pt x="512" y="681"/>
                </a:cubicBezTo>
                <a:cubicBezTo>
                  <a:pt x="519" y="678"/>
                  <a:pt x="526" y="682"/>
                  <a:pt x="529" y="689"/>
                </a:cubicBezTo>
                <a:cubicBezTo>
                  <a:pt x="531" y="695"/>
                  <a:pt x="528" y="703"/>
                  <a:pt x="521" y="705"/>
                </a:cubicBezTo>
                <a:close/>
                <a:moveTo>
                  <a:pt x="618" y="647"/>
                </a:moveTo>
                <a:cubicBezTo>
                  <a:pt x="612" y="652"/>
                  <a:pt x="604" y="651"/>
                  <a:pt x="599" y="646"/>
                </a:cubicBezTo>
                <a:cubicBezTo>
                  <a:pt x="595" y="640"/>
                  <a:pt x="595" y="632"/>
                  <a:pt x="601" y="627"/>
                </a:cubicBezTo>
                <a:cubicBezTo>
                  <a:pt x="606" y="622"/>
                  <a:pt x="615" y="623"/>
                  <a:pt x="619" y="629"/>
                </a:cubicBezTo>
                <a:cubicBezTo>
                  <a:pt x="624" y="634"/>
                  <a:pt x="623" y="642"/>
                  <a:pt x="618" y="647"/>
                </a:cubicBezTo>
                <a:close/>
                <a:moveTo>
                  <a:pt x="655" y="478"/>
                </a:moveTo>
                <a:cubicBezTo>
                  <a:pt x="614" y="471"/>
                  <a:pt x="614" y="471"/>
                  <a:pt x="614" y="471"/>
                </a:cubicBezTo>
                <a:cubicBezTo>
                  <a:pt x="612" y="475"/>
                  <a:pt x="611" y="479"/>
                  <a:pt x="609" y="483"/>
                </a:cubicBezTo>
                <a:cubicBezTo>
                  <a:pt x="645" y="504"/>
                  <a:pt x="645" y="504"/>
                  <a:pt x="645" y="504"/>
                </a:cubicBezTo>
                <a:cubicBezTo>
                  <a:pt x="614" y="559"/>
                  <a:pt x="614" y="559"/>
                  <a:pt x="614" y="559"/>
                </a:cubicBezTo>
                <a:cubicBezTo>
                  <a:pt x="577" y="538"/>
                  <a:pt x="577" y="538"/>
                  <a:pt x="577" y="538"/>
                </a:cubicBezTo>
                <a:cubicBezTo>
                  <a:pt x="575" y="542"/>
                  <a:pt x="572" y="545"/>
                  <a:pt x="569" y="548"/>
                </a:cubicBezTo>
                <a:cubicBezTo>
                  <a:pt x="596" y="581"/>
                  <a:pt x="596" y="581"/>
                  <a:pt x="596" y="581"/>
                </a:cubicBezTo>
                <a:cubicBezTo>
                  <a:pt x="547" y="621"/>
                  <a:pt x="547" y="621"/>
                  <a:pt x="547" y="621"/>
                </a:cubicBezTo>
                <a:cubicBezTo>
                  <a:pt x="520" y="589"/>
                  <a:pt x="520" y="589"/>
                  <a:pt x="520" y="589"/>
                </a:cubicBezTo>
                <a:cubicBezTo>
                  <a:pt x="516" y="592"/>
                  <a:pt x="513" y="594"/>
                  <a:pt x="509" y="596"/>
                </a:cubicBezTo>
                <a:cubicBezTo>
                  <a:pt x="523" y="635"/>
                  <a:pt x="523" y="635"/>
                  <a:pt x="523" y="635"/>
                </a:cubicBezTo>
                <a:cubicBezTo>
                  <a:pt x="463" y="657"/>
                  <a:pt x="463" y="657"/>
                  <a:pt x="463" y="657"/>
                </a:cubicBezTo>
                <a:cubicBezTo>
                  <a:pt x="449" y="618"/>
                  <a:pt x="449" y="618"/>
                  <a:pt x="449" y="618"/>
                </a:cubicBezTo>
                <a:cubicBezTo>
                  <a:pt x="445" y="618"/>
                  <a:pt x="440" y="619"/>
                  <a:pt x="436" y="620"/>
                </a:cubicBezTo>
                <a:cubicBezTo>
                  <a:pt x="436" y="662"/>
                  <a:pt x="436" y="662"/>
                  <a:pt x="436" y="662"/>
                </a:cubicBezTo>
                <a:cubicBezTo>
                  <a:pt x="372" y="662"/>
                  <a:pt x="372" y="662"/>
                  <a:pt x="372" y="662"/>
                </a:cubicBezTo>
                <a:cubicBezTo>
                  <a:pt x="372" y="620"/>
                  <a:pt x="372" y="620"/>
                  <a:pt x="372" y="620"/>
                </a:cubicBezTo>
                <a:cubicBezTo>
                  <a:pt x="368" y="619"/>
                  <a:pt x="364" y="618"/>
                  <a:pt x="360" y="618"/>
                </a:cubicBezTo>
                <a:cubicBezTo>
                  <a:pt x="345" y="657"/>
                  <a:pt x="345" y="657"/>
                  <a:pt x="345" y="657"/>
                </a:cubicBezTo>
                <a:cubicBezTo>
                  <a:pt x="285" y="635"/>
                  <a:pt x="285" y="635"/>
                  <a:pt x="285" y="635"/>
                </a:cubicBezTo>
                <a:cubicBezTo>
                  <a:pt x="300" y="596"/>
                  <a:pt x="300" y="596"/>
                  <a:pt x="300" y="596"/>
                </a:cubicBezTo>
                <a:cubicBezTo>
                  <a:pt x="296" y="594"/>
                  <a:pt x="292" y="592"/>
                  <a:pt x="288" y="589"/>
                </a:cubicBezTo>
                <a:cubicBezTo>
                  <a:pt x="261" y="621"/>
                  <a:pt x="261" y="621"/>
                  <a:pt x="261" y="621"/>
                </a:cubicBezTo>
                <a:cubicBezTo>
                  <a:pt x="213" y="581"/>
                  <a:pt x="213" y="581"/>
                  <a:pt x="213" y="581"/>
                </a:cubicBezTo>
                <a:cubicBezTo>
                  <a:pt x="240" y="548"/>
                  <a:pt x="240" y="548"/>
                  <a:pt x="240" y="548"/>
                </a:cubicBezTo>
                <a:cubicBezTo>
                  <a:pt x="237" y="545"/>
                  <a:pt x="234" y="542"/>
                  <a:pt x="231" y="538"/>
                </a:cubicBezTo>
                <a:cubicBezTo>
                  <a:pt x="195" y="559"/>
                  <a:pt x="195" y="559"/>
                  <a:pt x="195" y="559"/>
                </a:cubicBezTo>
                <a:cubicBezTo>
                  <a:pt x="163" y="504"/>
                  <a:pt x="163" y="504"/>
                  <a:pt x="163" y="504"/>
                </a:cubicBezTo>
                <a:cubicBezTo>
                  <a:pt x="199" y="483"/>
                  <a:pt x="199" y="483"/>
                  <a:pt x="199" y="483"/>
                </a:cubicBezTo>
                <a:cubicBezTo>
                  <a:pt x="198" y="479"/>
                  <a:pt x="196" y="475"/>
                  <a:pt x="195" y="471"/>
                </a:cubicBezTo>
                <a:cubicBezTo>
                  <a:pt x="154" y="478"/>
                  <a:pt x="154" y="478"/>
                  <a:pt x="154" y="478"/>
                </a:cubicBezTo>
                <a:cubicBezTo>
                  <a:pt x="143" y="416"/>
                  <a:pt x="143" y="416"/>
                  <a:pt x="143" y="416"/>
                </a:cubicBezTo>
                <a:cubicBezTo>
                  <a:pt x="184" y="408"/>
                  <a:pt x="184" y="408"/>
                  <a:pt x="184" y="408"/>
                </a:cubicBezTo>
                <a:cubicBezTo>
                  <a:pt x="184" y="406"/>
                  <a:pt x="184" y="404"/>
                  <a:pt x="184" y="402"/>
                </a:cubicBezTo>
                <a:cubicBezTo>
                  <a:pt x="184" y="400"/>
                  <a:pt x="184" y="397"/>
                  <a:pt x="184" y="395"/>
                </a:cubicBezTo>
                <a:cubicBezTo>
                  <a:pt x="143" y="388"/>
                  <a:pt x="143" y="388"/>
                  <a:pt x="143" y="388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95" y="333"/>
                  <a:pt x="195" y="333"/>
                  <a:pt x="195" y="333"/>
                </a:cubicBezTo>
                <a:cubicBezTo>
                  <a:pt x="196" y="328"/>
                  <a:pt x="198" y="324"/>
                  <a:pt x="199" y="320"/>
                </a:cubicBezTo>
                <a:cubicBezTo>
                  <a:pt x="163" y="299"/>
                  <a:pt x="163" y="299"/>
                  <a:pt x="163" y="299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4" y="262"/>
                  <a:pt x="237" y="258"/>
                  <a:pt x="240" y="255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61" y="182"/>
                  <a:pt x="261" y="182"/>
                  <a:pt x="261" y="182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92" y="212"/>
                  <a:pt x="296" y="210"/>
                  <a:pt x="300" y="208"/>
                </a:cubicBezTo>
                <a:cubicBezTo>
                  <a:pt x="285" y="168"/>
                  <a:pt x="285" y="168"/>
                  <a:pt x="285" y="168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59" y="186"/>
                  <a:pt x="359" y="186"/>
                  <a:pt x="359" y="186"/>
                </a:cubicBezTo>
                <a:cubicBezTo>
                  <a:pt x="364" y="185"/>
                  <a:pt x="368" y="184"/>
                  <a:pt x="372" y="184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84"/>
                  <a:pt x="436" y="184"/>
                  <a:pt x="436" y="184"/>
                </a:cubicBezTo>
                <a:cubicBezTo>
                  <a:pt x="440" y="184"/>
                  <a:pt x="445" y="185"/>
                  <a:pt x="449" y="186"/>
                </a:cubicBezTo>
                <a:cubicBezTo>
                  <a:pt x="463" y="146"/>
                  <a:pt x="463" y="146"/>
                  <a:pt x="463" y="146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09" y="208"/>
                  <a:pt x="509" y="208"/>
                  <a:pt x="509" y="208"/>
                </a:cubicBezTo>
                <a:cubicBezTo>
                  <a:pt x="513" y="210"/>
                  <a:pt x="516" y="212"/>
                  <a:pt x="520" y="214"/>
                </a:cubicBezTo>
                <a:cubicBezTo>
                  <a:pt x="547" y="182"/>
                  <a:pt x="547" y="182"/>
                  <a:pt x="547" y="182"/>
                </a:cubicBezTo>
                <a:cubicBezTo>
                  <a:pt x="596" y="223"/>
                  <a:pt x="596" y="223"/>
                  <a:pt x="596" y="223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2" y="258"/>
                  <a:pt x="575" y="262"/>
                  <a:pt x="577" y="265"/>
                </a:cubicBezTo>
                <a:cubicBezTo>
                  <a:pt x="614" y="244"/>
                  <a:pt x="614" y="244"/>
                  <a:pt x="614" y="244"/>
                </a:cubicBezTo>
                <a:cubicBezTo>
                  <a:pt x="645" y="299"/>
                  <a:pt x="645" y="299"/>
                  <a:pt x="645" y="299"/>
                </a:cubicBezTo>
                <a:cubicBezTo>
                  <a:pt x="609" y="320"/>
                  <a:pt x="609" y="320"/>
                  <a:pt x="609" y="320"/>
                </a:cubicBezTo>
                <a:cubicBezTo>
                  <a:pt x="611" y="324"/>
                  <a:pt x="612" y="328"/>
                  <a:pt x="614" y="333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66" y="388"/>
                  <a:pt x="666" y="388"/>
                  <a:pt x="666" y="388"/>
                </a:cubicBezTo>
                <a:cubicBezTo>
                  <a:pt x="625" y="395"/>
                  <a:pt x="625" y="395"/>
                  <a:pt x="625" y="395"/>
                </a:cubicBezTo>
                <a:cubicBezTo>
                  <a:pt x="625" y="397"/>
                  <a:pt x="625" y="400"/>
                  <a:pt x="625" y="402"/>
                </a:cubicBezTo>
                <a:cubicBezTo>
                  <a:pt x="625" y="404"/>
                  <a:pt x="625" y="406"/>
                  <a:pt x="625" y="408"/>
                </a:cubicBezTo>
                <a:cubicBezTo>
                  <a:pt x="666" y="416"/>
                  <a:pt x="666" y="416"/>
                  <a:pt x="666" y="416"/>
                </a:cubicBezTo>
                <a:lnTo>
                  <a:pt x="655" y="478"/>
                </a:lnTo>
                <a:close/>
                <a:moveTo>
                  <a:pt x="689" y="559"/>
                </a:moveTo>
                <a:cubicBezTo>
                  <a:pt x="685" y="566"/>
                  <a:pt x="677" y="568"/>
                  <a:pt x="671" y="564"/>
                </a:cubicBezTo>
                <a:cubicBezTo>
                  <a:pt x="665" y="561"/>
                  <a:pt x="662" y="553"/>
                  <a:pt x="666" y="546"/>
                </a:cubicBezTo>
                <a:cubicBezTo>
                  <a:pt x="670" y="540"/>
                  <a:pt x="678" y="538"/>
                  <a:pt x="684" y="542"/>
                </a:cubicBezTo>
                <a:cubicBezTo>
                  <a:pt x="690" y="545"/>
                  <a:pt x="692" y="553"/>
                  <a:pt x="689" y="559"/>
                </a:cubicBezTo>
                <a:close/>
                <a:moveTo>
                  <a:pt x="708" y="329"/>
                </a:moveTo>
                <a:cubicBezTo>
                  <a:pt x="715" y="328"/>
                  <a:pt x="722" y="333"/>
                  <a:pt x="723" y="340"/>
                </a:cubicBezTo>
                <a:cubicBezTo>
                  <a:pt x="725" y="347"/>
                  <a:pt x="720" y="354"/>
                  <a:pt x="713" y="355"/>
                </a:cubicBezTo>
                <a:cubicBezTo>
                  <a:pt x="706" y="356"/>
                  <a:pt x="699" y="351"/>
                  <a:pt x="698" y="344"/>
                </a:cubicBezTo>
                <a:cubicBezTo>
                  <a:pt x="696" y="337"/>
                  <a:pt x="701" y="330"/>
                  <a:pt x="708" y="329"/>
                </a:cubicBezTo>
                <a:close/>
                <a:moveTo>
                  <a:pt x="725" y="453"/>
                </a:moveTo>
                <a:cubicBezTo>
                  <a:pt x="724" y="460"/>
                  <a:pt x="717" y="464"/>
                  <a:pt x="710" y="463"/>
                </a:cubicBezTo>
                <a:cubicBezTo>
                  <a:pt x="703" y="462"/>
                  <a:pt x="698" y="455"/>
                  <a:pt x="700" y="448"/>
                </a:cubicBezTo>
                <a:cubicBezTo>
                  <a:pt x="701" y="441"/>
                  <a:pt x="708" y="436"/>
                  <a:pt x="715" y="437"/>
                </a:cubicBezTo>
                <a:cubicBezTo>
                  <a:pt x="722" y="439"/>
                  <a:pt x="727" y="445"/>
                  <a:pt x="725" y="4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980594"/>
            <a:ext cx="9144000" cy="1410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2627784" y="2303156"/>
            <a:ext cx="6159058" cy="65659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任务</a:t>
            </a:r>
            <a:r>
              <a:rPr lang="en-US" altLang="zh-CN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1 </a:t>
            </a:r>
            <a:r>
              <a:rPr lang="zh-CN" altLang="en-US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选择结构程序设计思想</a:t>
            </a:r>
            <a:endParaRPr lang="zh-CN" altLang="en-US" sz="3200" b="1" dirty="0">
              <a:ln w="6350">
                <a:noFill/>
              </a:ln>
              <a:solidFill>
                <a:schemeClr val="bg1"/>
              </a:solidFill>
              <a:latin typeface="Modern No. 20" pitchFamily="18" charset="0"/>
              <a:ea typeface="微软雅黑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043608" y="1634685"/>
            <a:ext cx="2093604" cy="2089193"/>
            <a:chOff x="6228184" y="634477"/>
            <a:chExt cx="1147603" cy="1145185"/>
          </a:xfrm>
        </p:grpSpPr>
        <p:grpSp>
          <p:nvGrpSpPr>
            <p:cNvPr id="78" name="组合 77"/>
            <p:cNvGrpSpPr/>
            <p:nvPr/>
          </p:nvGrpSpPr>
          <p:grpSpPr>
            <a:xfrm flipH="1">
              <a:off x="6601413" y="1027070"/>
              <a:ext cx="402354" cy="360000"/>
              <a:chOff x="7008812" y="2716213"/>
              <a:chExt cx="1236664" cy="1106487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7761288" y="3354388"/>
                <a:ext cx="484188" cy="296862"/>
              </a:xfrm>
              <a:custGeom>
                <a:avLst/>
                <a:gdLst>
                  <a:gd name="T0" fmla="*/ 52 w 129"/>
                  <a:gd name="T1" fmla="*/ 35 h 79"/>
                  <a:gd name="T2" fmla="*/ 24 w 129"/>
                  <a:gd name="T3" fmla="*/ 0 h 79"/>
                  <a:gd name="T4" fmla="*/ 10 w 129"/>
                  <a:gd name="T5" fmla="*/ 18 h 79"/>
                  <a:gd name="T6" fmla="*/ 0 w 129"/>
                  <a:gd name="T7" fmla="*/ 23 h 79"/>
                  <a:gd name="T8" fmla="*/ 29 w 129"/>
                  <a:gd name="T9" fmla="*/ 60 h 79"/>
                  <a:gd name="T10" fmla="*/ 39 w 129"/>
                  <a:gd name="T11" fmla="*/ 66 h 79"/>
                  <a:gd name="T12" fmla="*/ 107 w 129"/>
                  <a:gd name="T13" fmla="*/ 79 h 79"/>
                  <a:gd name="T14" fmla="*/ 111 w 129"/>
                  <a:gd name="T15" fmla="*/ 79 h 79"/>
                  <a:gd name="T16" fmla="*/ 127 w 129"/>
                  <a:gd name="T17" fmla="*/ 66 h 79"/>
                  <a:gd name="T18" fmla="*/ 114 w 129"/>
                  <a:gd name="T19" fmla="*/ 47 h 79"/>
                  <a:gd name="T20" fmla="*/ 52 w 129"/>
                  <a:gd name="T21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79">
                    <a:moveTo>
                      <a:pt x="52" y="3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8"/>
                      <a:pt x="17" y="14"/>
                      <a:pt x="1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32" y="63"/>
                      <a:pt x="35" y="65"/>
                      <a:pt x="39" y="66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8" y="79"/>
                      <a:pt x="110" y="79"/>
                      <a:pt x="111" y="79"/>
                    </a:cubicBezTo>
                    <a:cubicBezTo>
                      <a:pt x="118" y="79"/>
                      <a:pt x="125" y="74"/>
                      <a:pt x="127" y="66"/>
                    </a:cubicBezTo>
                    <a:cubicBezTo>
                      <a:pt x="129" y="57"/>
                      <a:pt x="123" y="48"/>
                      <a:pt x="114" y="47"/>
                    </a:cubicBezTo>
                    <a:lnTo>
                      <a:pt x="5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4"/>
              <p:cNvSpPr>
                <a:spLocks noEditPoints="1"/>
              </p:cNvSpPr>
              <p:nvPr/>
            </p:nvSpPr>
            <p:spPr bwMode="auto">
              <a:xfrm>
                <a:off x="7143750" y="2716213"/>
                <a:ext cx="269875" cy="274637"/>
              </a:xfrm>
              <a:custGeom>
                <a:avLst/>
                <a:gdLst>
                  <a:gd name="T0" fmla="*/ 0 w 72"/>
                  <a:gd name="T1" fmla="*/ 36 h 73"/>
                  <a:gd name="T2" fmla="*/ 36 w 72"/>
                  <a:gd name="T3" fmla="*/ 0 h 73"/>
                  <a:gd name="T4" fmla="*/ 72 w 72"/>
                  <a:gd name="T5" fmla="*/ 36 h 73"/>
                  <a:gd name="T6" fmla="*/ 36 w 72"/>
                  <a:gd name="T7" fmla="*/ 73 h 73"/>
                  <a:gd name="T8" fmla="*/ 0 w 72"/>
                  <a:gd name="T9" fmla="*/ 36 h 73"/>
                  <a:gd name="T10" fmla="*/ 0 w 72"/>
                  <a:gd name="T11" fmla="*/ 36 h 73"/>
                  <a:gd name="T12" fmla="*/ 0 w 72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lose/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5"/>
              <p:cNvSpPr>
                <a:spLocks/>
              </p:cNvSpPr>
              <p:nvPr/>
            </p:nvSpPr>
            <p:spPr bwMode="auto">
              <a:xfrm>
                <a:off x="7008812" y="2798763"/>
                <a:ext cx="911225" cy="1023937"/>
              </a:xfrm>
              <a:custGeom>
                <a:avLst/>
                <a:gdLst>
                  <a:gd name="T0" fmla="*/ 151 w 243"/>
                  <a:gd name="T1" fmla="*/ 5 h 273"/>
                  <a:gd name="T2" fmla="*/ 60 w 243"/>
                  <a:gd name="T3" fmla="*/ 92 h 273"/>
                  <a:gd name="T4" fmla="*/ 29 w 243"/>
                  <a:gd name="T5" fmla="*/ 64 h 273"/>
                  <a:gd name="T6" fmla="*/ 18 w 243"/>
                  <a:gd name="T7" fmla="*/ 59 h 273"/>
                  <a:gd name="T8" fmla="*/ 6 w 243"/>
                  <a:gd name="T9" fmla="*/ 64 h 273"/>
                  <a:gd name="T10" fmla="*/ 7 w 243"/>
                  <a:gd name="T11" fmla="*/ 87 h 273"/>
                  <a:gd name="T12" fmla="*/ 48 w 243"/>
                  <a:gd name="T13" fmla="*/ 126 h 273"/>
                  <a:gd name="T14" fmla="*/ 59 w 243"/>
                  <a:gd name="T15" fmla="*/ 130 h 273"/>
                  <a:gd name="T16" fmla="*/ 70 w 243"/>
                  <a:gd name="T17" fmla="*/ 126 h 273"/>
                  <a:gd name="T18" fmla="*/ 106 w 243"/>
                  <a:gd name="T19" fmla="*/ 95 h 273"/>
                  <a:gd name="T20" fmla="*/ 154 w 243"/>
                  <a:gd name="T21" fmla="*/ 147 h 273"/>
                  <a:gd name="T22" fmla="*/ 108 w 243"/>
                  <a:gd name="T23" fmla="*/ 170 h 273"/>
                  <a:gd name="T24" fmla="*/ 100 w 243"/>
                  <a:gd name="T25" fmla="*/ 180 h 273"/>
                  <a:gd name="T26" fmla="*/ 101 w 243"/>
                  <a:gd name="T27" fmla="*/ 193 h 273"/>
                  <a:gd name="T28" fmla="*/ 146 w 243"/>
                  <a:gd name="T29" fmla="*/ 265 h 273"/>
                  <a:gd name="T30" fmla="*/ 160 w 243"/>
                  <a:gd name="T31" fmla="*/ 273 h 273"/>
                  <a:gd name="T32" fmla="*/ 169 w 243"/>
                  <a:gd name="T33" fmla="*/ 270 h 273"/>
                  <a:gd name="T34" fmla="*/ 174 w 243"/>
                  <a:gd name="T35" fmla="*/ 248 h 273"/>
                  <a:gd name="T36" fmla="*/ 139 w 243"/>
                  <a:gd name="T37" fmla="*/ 191 h 273"/>
                  <a:gd name="T38" fmla="*/ 195 w 243"/>
                  <a:gd name="T39" fmla="*/ 163 h 273"/>
                  <a:gd name="T40" fmla="*/ 206 w 243"/>
                  <a:gd name="T41" fmla="*/ 157 h 273"/>
                  <a:gd name="T42" fmla="*/ 211 w 243"/>
                  <a:gd name="T43" fmla="*/ 131 h 273"/>
                  <a:gd name="T44" fmla="*/ 210 w 243"/>
                  <a:gd name="T45" fmla="*/ 130 h 273"/>
                  <a:gd name="T46" fmla="*/ 145 w 243"/>
                  <a:gd name="T47" fmla="*/ 60 h 273"/>
                  <a:gd name="T48" fmla="*/ 169 w 243"/>
                  <a:gd name="T49" fmla="*/ 34 h 273"/>
                  <a:gd name="T50" fmla="*/ 222 w 243"/>
                  <a:gd name="T51" fmla="*/ 46 h 273"/>
                  <a:gd name="T52" fmla="*/ 225 w 243"/>
                  <a:gd name="T53" fmla="*/ 47 h 273"/>
                  <a:gd name="T54" fmla="*/ 241 w 243"/>
                  <a:gd name="T55" fmla="*/ 34 h 273"/>
                  <a:gd name="T56" fmla="*/ 229 w 243"/>
                  <a:gd name="T57" fmla="*/ 15 h 273"/>
                  <a:gd name="T58" fmla="*/ 167 w 243"/>
                  <a:gd name="T59" fmla="*/ 0 h 273"/>
                  <a:gd name="T60" fmla="*/ 162 w 243"/>
                  <a:gd name="T61" fmla="*/ 0 h 273"/>
                  <a:gd name="T62" fmla="*/ 151 w 243"/>
                  <a:gd name="T63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3" h="273">
                    <a:moveTo>
                      <a:pt x="151" y="5"/>
                    </a:moveTo>
                    <a:cubicBezTo>
                      <a:pt x="137" y="19"/>
                      <a:pt x="60" y="92"/>
                      <a:pt x="60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61"/>
                      <a:pt x="22" y="59"/>
                      <a:pt x="18" y="59"/>
                    </a:cubicBezTo>
                    <a:cubicBezTo>
                      <a:pt x="13" y="59"/>
                      <a:pt x="9" y="61"/>
                      <a:pt x="6" y="64"/>
                    </a:cubicBezTo>
                    <a:cubicBezTo>
                      <a:pt x="0" y="71"/>
                      <a:pt x="0" y="81"/>
                      <a:pt x="7" y="8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1" y="128"/>
                      <a:pt x="55" y="130"/>
                      <a:pt x="59" y="130"/>
                    </a:cubicBezTo>
                    <a:cubicBezTo>
                      <a:pt x="63" y="130"/>
                      <a:pt x="67" y="129"/>
                      <a:pt x="70" y="126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4" y="172"/>
                      <a:pt x="101" y="176"/>
                      <a:pt x="100" y="180"/>
                    </a:cubicBezTo>
                    <a:cubicBezTo>
                      <a:pt x="98" y="185"/>
                      <a:pt x="99" y="189"/>
                      <a:pt x="101" y="193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9" y="270"/>
                      <a:pt x="154" y="273"/>
                      <a:pt x="160" y="273"/>
                    </a:cubicBezTo>
                    <a:cubicBezTo>
                      <a:pt x="163" y="273"/>
                      <a:pt x="166" y="272"/>
                      <a:pt x="169" y="270"/>
                    </a:cubicBezTo>
                    <a:cubicBezTo>
                      <a:pt x="176" y="266"/>
                      <a:pt x="179" y="255"/>
                      <a:pt x="174" y="248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206" y="157"/>
                      <a:pt x="206" y="157"/>
                      <a:pt x="206" y="157"/>
                    </a:cubicBezTo>
                    <a:cubicBezTo>
                      <a:pt x="216" y="152"/>
                      <a:pt x="218" y="139"/>
                      <a:pt x="211" y="131"/>
                    </a:cubicBezTo>
                    <a:cubicBezTo>
                      <a:pt x="211" y="131"/>
                      <a:pt x="211" y="130"/>
                      <a:pt x="210" y="130"/>
                    </a:cubicBezTo>
                    <a:cubicBezTo>
                      <a:pt x="189" y="106"/>
                      <a:pt x="167" y="83"/>
                      <a:pt x="145" y="60"/>
                    </a:cubicBezTo>
                    <a:cubicBezTo>
                      <a:pt x="148" y="56"/>
                      <a:pt x="165" y="38"/>
                      <a:pt x="169" y="34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4" y="47"/>
                      <a:pt x="225" y="47"/>
                    </a:cubicBezTo>
                    <a:cubicBezTo>
                      <a:pt x="233" y="47"/>
                      <a:pt x="239" y="42"/>
                      <a:pt x="241" y="34"/>
                    </a:cubicBezTo>
                    <a:cubicBezTo>
                      <a:pt x="243" y="26"/>
                      <a:pt x="238" y="17"/>
                      <a:pt x="229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4" y="0"/>
                      <a:pt x="162" y="0"/>
                    </a:cubicBezTo>
                    <a:cubicBezTo>
                      <a:pt x="158" y="0"/>
                      <a:pt x="155" y="1"/>
                      <a:pt x="15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6228184" y="634477"/>
              <a:ext cx="1147603" cy="1145185"/>
              <a:chOff x="6228184" y="634477"/>
              <a:chExt cx="1147603" cy="1145185"/>
            </a:xfrm>
            <a:solidFill>
              <a:schemeClr val="bg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Freeform 16"/>
              <p:cNvSpPr>
                <a:spLocks noEditPoints="1"/>
              </p:cNvSpPr>
              <p:nvPr/>
            </p:nvSpPr>
            <p:spPr bwMode="auto">
              <a:xfrm>
                <a:off x="6359995" y="766288"/>
                <a:ext cx="885190" cy="881563"/>
              </a:xfrm>
              <a:custGeom>
                <a:avLst/>
                <a:gdLst>
                  <a:gd name="T0" fmla="*/ 155 w 310"/>
                  <a:gd name="T1" fmla="*/ 0 h 309"/>
                  <a:gd name="T2" fmla="*/ 0 w 310"/>
                  <a:gd name="T3" fmla="*/ 155 h 309"/>
                  <a:gd name="T4" fmla="*/ 155 w 310"/>
                  <a:gd name="T5" fmla="*/ 309 h 309"/>
                  <a:gd name="T6" fmla="*/ 310 w 310"/>
                  <a:gd name="T7" fmla="*/ 155 h 309"/>
                  <a:gd name="T8" fmla="*/ 155 w 310"/>
                  <a:gd name="T9" fmla="*/ 0 h 309"/>
                  <a:gd name="T10" fmla="*/ 155 w 310"/>
                  <a:gd name="T11" fmla="*/ 262 h 309"/>
                  <a:gd name="T12" fmla="*/ 48 w 310"/>
                  <a:gd name="T13" fmla="*/ 155 h 309"/>
                  <a:gd name="T14" fmla="*/ 155 w 310"/>
                  <a:gd name="T15" fmla="*/ 47 h 309"/>
                  <a:gd name="T16" fmla="*/ 262 w 310"/>
                  <a:gd name="T17" fmla="*/ 155 h 309"/>
                  <a:gd name="T18" fmla="*/ 155 w 310"/>
                  <a:gd name="T19" fmla="*/ 26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cubicBezTo>
                      <a:pt x="69" y="0"/>
                      <a:pt x="0" y="69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10" y="240"/>
                      <a:pt x="310" y="155"/>
                    </a:cubicBezTo>
                    <a:cubicBezTo>
                      <a:pt x="310" y="69"/>
                      <a:pt x="240" y="0"/>
                      <a:pt x="155" y="0"/>
                    </a:cubicBezTo>
                    <a:close/>
                    <a:moveTo>
                      <a:pt x="155" y="262"/>
                    </a:moveTo>
                    <a:cubicBezTo>
                      <a:pt x="96" y="262"/>
                      <a:pt x="48" y="214"/>
                      <a:pt x="48" y="155"/>
                    </a:cubicBezTo>
                    <a:cubicBezTo>
                      <a:pt x="48" y="95"/>
                      <a:pt x="96" y="47"/>
                      <a:pt x="155" y="47"/>
                    </a:cubicBezTo>
                    <a:cubicBezTo>
                      <a:pt x="214" y="47"/>
                      <a:pt x="262" y="95"/>
                      <a:pt x="262" y="155"/>
                    </a:cubicBezTo>
                    <a:cubicBezTo>
                      <a:pt x="262" y="214"/>
                      <a:pt x="214" y="262"/>
                      <a:pt x="155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6745754" y="634477"/>
                <a:ext cx="113672" cy="142695"/>
              </a:xfrm>
              <a:custGeom>
                <a:avLst/>
                <a:gdLst>
                  <a:gd name="T0" fmla="*/ 75 w 94"/>
                  <a:gd name="T1" fmla="*/ 0 h 118"/>
                  <a:gd name="T2" fmla="*/ 75 w 94"/>
                  <a:gd name="T3" fmla="*/ 0 h 118"/>
                  <a:gd name="T4" fmla="*/ 19 w 94"/>
                  <a:gd name="T5" fmla="*/ 0 h 118"/>
                  <a:gd name="T6" fmla="*/ 16 w 94"/>
                  <a:gd name="T7" fmla="*/ 0 h 118"/>
                  <a:gd name="T8" fmla="*/ 0 w 94"/>
                  <a:gd name="T9" fmla="*/ 118 h 118"/>
                  <a:gd name="T10" fmla="*/ 19 w 94"/>
                  <a:gd name="T11" fmla="*/ 118 h 118"/>
                  <a:gd name="T12" fmla="*/ 75 w 94"/>
                  <a:gd name="T13" fmla="*/ 118 h 118"/>
                  <a:gd name="T14" fmla="*/ 94 w 94"/>
                  <a:gd name="T15" fmla="*/ 118 h 118"/>
                  <a:gd name="T16" fmla="*/ 75 w 94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18">
                    <a:moveTo>
                      <a:pt x="75" y="0"/>
                    </a:moveTo>
                    <a:lnTo>
                      <a:pt x="75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0" y="118"/>
                    </a:lnTo>
                    <a:lnTo>
                      <a:pt x="19" y="118"/>
                    </a:lnTo>
                    <a:lnTo>
                      <a:pt x="75" y="118"/>
                    </a:lnTo>
                    <a:lnTo>
                      <a:pt x="94" y="118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6485760" y="691313"/>
                <a:ext cx="151159" cy="171717"/>
              </a:xfrm>
              <a:custGeom>
                <a:avLst/>
                <a:gdLst>
                  <a:gd name="T0" fmla="*/ 49 w 125"/>
                  <a:gd name="T1" fmla="*/ 0 h 142"/>
                  <a:gd name="T2" fmla="*/ 49 w 125"/>
                  <a:gd name="T3" fmla="*/ 0 h 142"/>
                  <a:gd name="T4" fmla="*/ 0 w 125"/>
                  <a:gd name="T5" fmla="*/ 31 h 142"/>
                  <a:gd name="T6" fmla="*/ 0 w 125"/>
                  <a:gd name="T7" fmla="*/ 31 h 142"/>
                  <a:gd name="T8" fmla="*/ 45 w 125"/>
                  <a:gd name="T9" fmla="*/ 142 h 142"/>
                  <a:gd name="T10" fmla="*/ 59 w 125"/>
                  <a:gd name="T11" fmla="*/ 135 h 142"/>
                  <a:gd name="T12" fmla="*/ 108 w 125"/>
                  <a:gd name="T13" fmla="*/ 104 h 142"/>
                  <a:gd name="T14" fmla="*/ 125 w 125"/>
                  <a:gd name="T15" fmla="*/ 97 h 142"/>
                  <a:gd name="T16" fmla="*/ 49 w 125"/>
                  <a:gd name="T1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2">
                    <a:moveTo>
                      <a:pt x="49" y="0"/>
                    </a:moveTo>
                    <a:lnTo>
                      <a:pt x="49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5" y="142"/>
                    </a:lnTo>
                    <a:lnTo>
                      <a:pt x="59" y="135"/>
                    </a:lnTo>
                    <a:lnTo>
                      <a:pt x="108" y="104"/>
                    </a:lnTo>
                    <a:lnTo>
                      <a:pt x="125" y="97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6288648" y="888425"/>
                <a:ext cx="171717" cy="151160"/>
              </a:xfrm>
              <a:custGeom>
                <a:avLst/>
                <a:gdLst>
                  <a:gd name="T0" fmla="*/ 28 w 142"/>
                  <a:gd name="T1" fmla="*/ 0 h 125"/>
                  <a:gd name="T2" fmla="*/ 28 w 142"/>
                  <a:gd name="T3" fmla="*/ 0 h 125"/>
                  <a:gd name="T4" fmla="*/ 0 w 142"/>
                  <a:gd name="T5" fmla="*/ 52 h 125"/>
                  <a:gd name="T6" fmla="*/ 0 w 142"/>
                  <a:gd name="T7" fmla="*/ 52 h 125"/>
                  <a:gd name="T8" fmla="*/ 94 w 142"/>
                  <a:gd name="T9" fmla="*/ 125 h 125"/>
                  <a:gd name="T10" fmla="*/ 104 w 142"/>
                  <a:gd name="T11" fmla="*/ 111 h 125"/>
                  <a:gd name="T12" fmla="*/ 132 w 142"/>
                  <a:gd name="T13" fmla="*/ 61 h 125"/>
                  <a:gd name="T14" fmla="*/ 142 w 142"/>
                  <a:gd name="T15" fmla="*/ 45 h 125"/>
                  <a:gd name="T16" fmla="*/ 28 w 142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5">
                    <a:moveTo>
                      <a:pt x="28" y="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94" y="125"/>
                    </a:lnTo>
                    <a:lnTo>
                      <a:pt x="104" y="111"/>
                    </a:lnTo>
                    <a:lnTo>
                      <a:pt x="132" y="61"/>
                    </a:lnTo>
                    <a:lnTo>
                      <a:pt x="142" y="45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6228184" y="1150838"/>
                <a:ext cx="146322" cy="111253"/>
              </a:xfrm>
              <a:custGeom>
                <a:avLst/>
                <a:gdLst>
                  <a:gd name="T0" fmla="*/ 0 w 121"/>
                  <a:gd name="T1" fmla="*/ 17 h 92"/>
                  <a:gd name="T2" fmla="*/ 0 w 121"/>
                  <a:gd name="T3" fmla="*/ 17 h 92"/>
                  <a:gd name="T4" fmla="*/ 0 w 121"/>
                  <a:gd name="T5" fmla="*/ 76 h 92"/>
                  <a:gd name="T6" fmla="*/ 0 w 121"/>
                  <a:gd name="T7" fmla="*/ 76 h 92"/>
                  <a:gd name="T8" fmla="*/ 121 w 121"/>
                  <a:gd name="T9" fmla="*/ 92 h 92"/>
                  <a:gd name="T10" fmla="*/ 121 w 121"/>
                  <a:gd name="T11" fmla="*/ 76 h 92"/>
                  <a:gd name="T12" fmla="*/ 121 w 121"/>
                  <a:gd name="T13" fmla="*/ 17 h 92"/>
                  <a:gd name="T14" fmla="*/ 121 w 121"/>
                  <a:gd name="T15" fmla="*/ 0 h 92"/>
                  <a:gd name="T16" fmla="*/ 0 w 121"/>
                  <a:gd name="T17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92">
                    <a:moveTo>
                      <a:pt x="0" y="17"/>
                    </a:moveTo>
                    <a:lnTo>
                      <a:pt x="0" y="1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21" y="92"/>
                    </a:lnTo>
                    <a:lnTo>
                      <a:pt x="121" y="76"/>
                    </a:lnTo>
                    <a:lnTo>
                      <a:pt x="121" y="17"/>
                    </a:lnTo>
                    <a:lnTo>
                      <a:pt x="12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6288648" y="1373345"/>
                <a:ext cx="171717" cy="152369"/>
              </a:xfrm>
              <a:custGeom>
                <a:avLst/>
                <a:gdLst>
                  <a:gd name="T0" fmla="*/ 0 w 142"/>
                  <a:gd name="T1" fmla="*/ 74 h 126"/>
                  <a:gd name="T2" fmla="*/ 0 w 142"/>
                  <a:gd name="T3" fmla="*/ 74 h 126"/>
                  <a:gd name="T4" fmla="*/ 28 w 142"/>
                  <a:gd name="T5" fmla="*/ 126 h 126"/>
                  <a:gd name="T6" fmla="*/ 28 w 142"/>
                  <a:gd name="T7" fmla="*/ 126 h 126"/>
                  <a:gd name="T8" fmla="*/ 142 w 142"/>
                  <a:gd name="T9" fmla="*/ 81 h 126"/>
                  <a:gd name="T10" fmla="*/ 132 w 142"/>
                  <a:gd name="T11" fmla="*/ 64 h 126"/>
                  <a:gd name="T12" fmla="*/ 104 w 142"/>
                  <a:gd name="T13" fmla="*/ 15 h 126"/>
                  <a:gd name="T14" fmla="*/ 94 w 142"/>
                  <a:gd name="T15" fmla="*/ 0 h 126"/>
                  <a:gd name="T16" fmla="*/ 0 w 142"/>
                  <a:gd name="T17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6">
                    <a:moveTo>
                      <a:pt x="0" y="74"/>
                    </a:moveTo>
                    <a:lnTo>
                      <a:pt x="0" y="74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142" y="81"/>
                    </a:lnTo>
                    <a:lnTo>
                      <a:pt x="132" y="64"/>
                    </a:lnTo>
                    <a:lnTo>
                      <a:pt x="104" y="15"/>
                    </a:lnTo>
                    <a:lnTo>
                      <a:pt x="94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6485760" y="1551108"/>
                <a:ext cx="151159" cy="170508"/>
              </a:xfrm>
              <a:custGeom>
                <a:avLst/>
                <a:gdLst>
                  <a:gd name="T0" fmla="*/ 0 w 125"/>
                  <a:gd name="T1" fmla="*/ 111 h 141"/>
                  <a:gd name="T2" fmla="*/ 0 w 125"/>
                  <a:gd name="T3" fmla="*/ 111 h 141"/>
                  <a:gd name="T4" fmla="*/ 49 w 125"/>
                  <a:gd name="T5" fmla="*/ 141 h 141"/>
                  <a:gd name="T6" fmla="*/ 49 w 125"/>
                  <a:gd name="T7" fmla="*/ 141 h 141"/>
                  <a:gd name="T8" fmla="*/ 125 w 125"/>
                  <a:gd name="T9" fmla="*/ 45 h 141"/>
                  <a:gd name="T10" fmla="*/ 108 w 125"/>
                  <a:gd name="T11" fmla="*/ 38 h 141"/>
                  <a:gd name="T12" fmla="*/ 59 w 125"/>
                  <a:gd name="T13" fmla="*/ 7 h 141"/>
                  <a:gd name="T14" fmla="*/ 45 w 125"/>
                  <a:gd name="T15" fmla="*/ 0 h 141"/>
                  <a:gd name="T16" fmla="*/ 0 w 125"/>
                  <a:gd name="T17" fmla="*/ 11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1">
                    <a:moveTo>
                      <a:pt x="0" y="111"/>
                    </a:moveTo>
                    <a:lnTo>
                      <a:pt x="0" y="111"/>
                    </a:lnTo>
                    <a:lnTo>
                      <a:pt x="49" y="141"/>
                    </a:lnTo>
                    <a:lnTo>
                      <a:pt x="49" y="141"/>
                    </a:lnTo>
                    <a:lnTo>
                      <a:pt x="125" y="45"/>
                    </a:lnTo>
                    <a:lnTo>
                      <a:pt x="108" y="38"/>
                    </a:lnTo>
                    <a:lnTo>
                      <a:pt x="59" y="7"/>
                    </a:lnTo>
                    <a:lnTo>
                      <a:pt x="45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6745754" y="1636967"/>
                <a:ext cx="113672" cy="142695"/>
              </a:xfrm>
              <a:custGeom>
                <a:avLst/>
                <a:gdLst>
                  <a:gd name="T0" fmla="*/ 16 w 94"/>
                  <a:gd name="T1" fmla="*/ 118 h 118"/>
                  <a:gd name="T2" fmla="*/ 19 w 94"/>
                  <a:gd name="T3" fmla="*/ 118 h 118"/>
                  <a:gd name="T4" fmla="*/ 75 w 94"/>
                  <a:gd name="T5" fmla="*/ 118 h 118"/>
                  <a:gd name="T6" fmla="*/ 75 w 94"/>
                  <a:gd name="T7" fmla="*/ 118 h 118"/>
                  <a:gd name="T8" fmla="*/ 94 w 94"/>
                  <a:gd name="T9" fmla="*/ 0 h 118"/>
                  <a:gd name="T10" fmla="*/ 75 w 94"/>
                  <a:gd name="T11" fmla="*/ 0 h 118"/>
                  <a:gd name="T12" fmla="*/ 19 w 94"/>
                  <a:gd name="T13" fmla="*/ 0 h 118"/>
                  <a:gd name="T14" fmla="*/ 0 w 94"/>
                  <a:gd name="T15" fmla="*/ 0 h 118"/>
                  <a:gd name="T16" fmla="*/ 16 w 94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18">
                    <a:moveTo>
                      <a:pt x="16" y="118"/>
                    </a:moveTo>
                    <a:lnTo>
                      <a:pt x="19" y="118"/>
                    </a:lnTo>
                    <a:lnTo>
                      <a:pt x="75" y="118"/>
                    </a:lnTo>
                    <a:lnTo>
                      <a:pt x="75" y="118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6" y="1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6968261" y="1551108"/>
                <a:ext cx="151159" cy="170508"/>
              </a:xfrm>
              <a:custGeom>
                <a:avLst/>
                <a:gdLst>
                  <a:gd name="T0" fmla="*/ 73 w 125"/>
                  <a:gd name="T1" fmla="*/ 141 h 141"/>
                  <a:gd name="T2" fmla="*/ 75 w 125"/>
                  <a:gd name="T3" fmla="*/ 141 h 141"/>
                  <a:gd name="T4" fmla="*/ 125 w 125"/>
                  <a:gd name="T5" fmla="*/ 111 h 141"/>
                  <a:gd name="T6" fmla="*/ 125 w 125"/>
                  <a:gd name="T7" fmla="*/ 111 h 141"/>
                  <a:gd name="T8" fmla="*/ 80 w 125"/>
                  <a:gd name="T9" fmla="*/ 0 h 141"/>
                  <a:gd name="T10" fmla="*/ 66 w 125"/>
                  <a:gd name="T11" fmla="*/ 7 h 141"/>
                  <a:gd name="T12" fmla="*/ 14 w 125"/>
                  <a:gd name="T13" fmla="*/ 38 h 141"/>
                  <a:gd name="T14" fmla="*/ 0 w 125"/>
                  <a:gd name="T15" fmla="*/ 45 h 141"/>
                  <a:gd name="T16" fmla="*/ 73 w 125"/>
                  <a:gd name="T1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1">
                    <a:moveTo>
                      <a:pt x="73" y="141"/>
                    </a:moveTo>
                    <a:lnTo>
                      <a:pt x="75" y="141"/>
                    </a:lnTo>
                    <a:lnTo>
                      <a:pt x="125" y="111"/>
                    </a:lnTo>
                    <a:lnTo>
                      <a:pt x="125" y="111"/>
                    </a:lnTo>
                    <a:lnTo>
                      <a:pt x="80" y="0"/>
                    </a:lnTo>
                    <a:lnTo>
                      <a:pt x="66" y="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73" y="1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7144816" y="1373345"/>
                <a:ext cx="171717" cy="152369"/>
              </a:xfrm>
              <a:custGeom>
                <a:avLst/>
                <a:gdLst>
                  <a:gd name="T0" fmla="*/ 114 w 142"/>
                  <a:gd name="T1" fmla="*/ 126 h 126"/>
                  <a:gd name="T2" fmla="*/ 114 w 142"/>
                  <a:gd name="T3" fmla="*/ 126 h 126"/>
                  <a:gd name="T4" fmla="*/ 142 w 142"/>
                  <a:gd name="T5" fmla="*/ 74 h 126"/>
                  <a:gd name="T6" fmla="*/ 142 w 142"/>
                  <a:gd name="T7" fmla="*/ 74 h 126"/>
                  <a:gd name="T8" fmla="*/ 47 w 142"/>
                  <a:gd name="T9" fmla="*/ 0 h 126"/>
                  <a:gd name="T10" fmla="*/ 38 w 142"/>
                  <a:gd name="T11" fmla="*/ 15 h 126"/>
                  <a:gd name="T12" fmla="*/ 10 w 142"/>
                  <a:gd name="T13" fmla="*/ 64 h 126"/>
                  <a:gd name="T14" fmla="*/ 0 w 142"/>
                  <a:gd name="T15" fmla="*/ 81 h 126"/>
                  <a:gd name="T16" fmla="*/ 114 w 142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6">
                    <a:moveTo>
                      <a:pt x="114" y="126"/>
                    </a:moveTo>
                    <a:lnTo>
                      <a:pt x="114" y="126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47" y="0"/>
                    </a:lnTo>
                    <a:lnTo>
                      <a:pt x="38" y="15"/>
                    </a:lnTo>
                    <a:lnTo>
                      <a:pt x="10" y="64"/>
                    </a:lnTo>
                    <a:lnTo>
                      <a:pt x="0" y="81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7230674" y="1150838"/>
                <a:ext cx="145113" cy="111253"/>
              </a:xfrm>
              <a:custGeom>
                <a:avLst/>
                <a:gdLst>
                  <a:gd name="T0" fmla="*/ 120 w 120"/>
                  <a:gd name="T1" fmla="*/ 76 h 92"/>
                  <a:gd name="T2" fmla="*/ 120 w 120"/>
                  <a:gd name="T3" fmla="*/ 76 h 92"/>
                  <a:gd name="T4" fmla="*/ 120 w 120"/>
                  <a:gd name="T5" fmla="*/ 17 h 92"/>
                  <a:gd name="T6" fmla="*/ 120 w 120"/>
                  <a:gd name="T7" fmla="*/ 17 h 92"/>
                  <a:gd name="T8" fmla="*/ 0 w 120"/>
                  <a:gd name="T9" fmla="*/ 0 h 92"/>
                  <a:gd name="T10" fmla="*/ 0 w 120"/>
                  <a:gd name="T11" fmla="*/ 17 h 92"/>
                  <a:gd name="T12" fmla="*/ 0 w 120"/>
                  <a:gd name="T13" fmla="*/ 76 h 92"/>
                  <a:gd name="T14" fmla="*/ 0 w 120"/>
                  <a:gd name="T15" fmla="*/ 92 h 92"/>
                  <a:gd name="T16" fmla="*/ 120 w 120"/>
                  <a:gd name="T17" fmla="*/ 7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92">
                    <a:moveTo>
                      <a:pt x="120" y="76"/>
                    </a:moveTo>
                    <a:lnTo>
                      <a:pt x="120" y="7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76"/>
                    </a:lnTo>
                    <a:lnTo>
                      <a:pt x="0" y="92"/>
                    </a:ln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7144816" y="888425"/>
                <a:ext cx="171717" cy="151160"/>
              </a:xfrm>
              <a:custGeom>
                <a:avLst/>
                <a:gdLst>
                  <a:gd name="T0" fmla="*/ 142 w 142"/>
                  <a:gd name="T1" fmla="*/ 52 h 125"/>
                  <a:gd name="T2" fmla="*/ 142 w 142"/>
                  <a:gd name="T3" fmla="*/ 52 h 125"/>
                  <a:gd name="T4" fmla="*/ 114 w 142"/>
                  <a:gd name="T5" fmla="*/ 0 h 125"/>
                  <a:gd name="T6" fmla="*/ 114 w 142"/>
                  <a:gd name="T7" fmla="*/ 0 h 125"/>
                  <a:gd name="T8" fmla="*/ 0 w 142"/>
                  <a:gd name="T9" fmla="*/ 45 h 125"/>
                  <a:gd name="T10" fmla="*/ 10 w 142"/>
                  <a:gd name="T11" fmla="*/ 61 h 125"/>
                  <a:gd name="T12" fmla="*/ 38 w 142"/>
                  <a:gd name="T13" fmla="*/ 111 h 125"/>
                  <a:gd name="T14" fmla="*/ 47 w 142"/>
                  <a:gd name="T15" fmla="*/ 125 h 125"/>
                  <a:gd name="T16" fmla="*/ 142 w 142"/>
                  <a:gd name="T17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5">
                    <a:moveTo>
                      <a:pt x="142" y="52"/>
                    </a:moveTo>
                    <a:lnTo>
                      <a:pt x="142" y="5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0" y="45"/>
                    </a:lnTo>
                    <a:lnTo>
                      <a:pt x="10" y="61"/>
                    </a:lnTo>
                    <a:lnTo>
                      <a:pt x="38" y="111"/>
                    </a:lnTo>
                    <a:lnTo>
                      <a:pt x="47" y="125"/>
                    </a:lnTo>
                    <a:lnTo>
                      <a:pt x="142" y="5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6968261" y="691313"/>
                <a:ext cx="151159" cy="171717"/>
              </a:xfrm>
              <a:custGeom>
                <a:avLst/>
                <a:gdLst>
                  <a:gd name="T0" fmla="*/ 125 w 125"/>
                  <a:gd name="T1" fmla="*/ 31 h 142"/>
                  <a:gd name="T2" fmla="*/ 125 w 125"/>
                  <a:gd name="T3" fmla="*/ 31 h 142"/>
                  <a:gd name="T4" fmla="*/ 75 w 125"/>
                  <a:gd name="T5" fmla="*/ 0 h 142"/>
                  <a:gd name="T6" fmla="*/ 73 w 125"/>
                  <a:gd name="T7" fmla="*/ 0 h 142"/>
                  <a:gd name="T8" fmla="*/ 0 w 125"/>
                  <a:gd name="T9" fmla="*/ 97 h 142"/>
                  <a:gd name="T10" fmla="*/ 14 w 125"/>
                  <a:gd name="T11" fmla="*/ 104 h 142"/>
                  <a:gd name="T12" fmla="*/ 66 w 125"/>
                  <a:gd name="T13" fmla="*/ 135 h 142"/>
                  <a:gd name="T14" fmla="*/ 80 w 125"/>
                  <a:gd name="T15" fmla="*/ 142 h 142"/>
                  <a:gd name="T16" fmla="*/ 125 w 125"/>
                  <a:gd name="T17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2">
                    <a:moveTo>
                      <a:pt x="125" y="31"/>
                    </a:moveTo>
                    <a:lnTo>
                      <a:pt x="125" y="31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0" y="97"/>
                    </a:lnTo>
                    <a:lnTo>
                      <a:pt x="14" y="104"/>
                    </a:lnTo>
                    <a:lnTo>
                      <a:pt x="66" y="135"/>
                    </a:lnTo>
                    <a:lnTo>
                      <a:pt x="80" y="142"/>
                    </a:lnTo>
                    <a:lnTo>
                      <a:pt x="125" y="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1043608" y="1634685"/>
            <a:ext cx="2093604" cy="2089193"/>
            <a:chOff x="6228184" y="634477"/>
            <a:chExt cx="1147603" cy="114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6359995" y="766288"/>
              <a:ext cx="885190" cy="881563"/>
            </a:xfrm>
            <a:custGeom>
              <a:avLst/>
              <a:gdLst>
                <a:gd name="T0" fmla="*/ 155 w 310"/>
                <a:gd name="T1" fmla="*/ 0 h 309"/>
                <a:gd name="T2" fmla="*/ 0 w 310"/>
                <a:gd name="T3" fmla="*/ 155 h 309"/>
                <a:gd name="T4" fmla="*/ 155 w 310"/>
                <a:gd name="T5" fmla="*/ 309 h 309"/>
                <a:gd name="T6" fmla="*/ 310 w 310"/>
                <a:gd name="T7" fmla="*/ 155 h 309"/>
                <a:gd name="T8" fmla="*/ 155 w 310"/>
                <a:gd name="T9" fmla="*/ 0 h 309"/>
                <a:gd name="T10" fmla="*/ 155 w 310"/>
                <a:gd name="T11" fmla="*/ 262 h 309"/>
                <a:gd name="T12" fmla="*/ 48 w 310"/>
                <a:gd name="T13" fmla="*/ 155 h 309"/>
                <a:gd name="T14" fmla="*/ 155 w 310"/>
                <a:gd name="T15" fmla="*/ 47 h 309"/>
                <a:gd name="T16" fmla="*/ 262 w 310"/>
                <a:gd name="T17" fmla="*/ 155 h 309"/>
                <a:gd name="T18" fmla="*/ 155 w 310"/>
                <a:gd name="T19" fmla="*/ 26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09">
                  <a:moveTo>
                    <a:pt x="155" y="0"/>
                  </a:moveTo>
                  <a:cubicBezTo>
                    <a:pt x="69" y="0"/>
                    <a:pt x="0" y="69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10" y="240"/>
                    <a:pt x="310" y="155"/>
                  </a:cubicBezTo>
                  <a:cubicBezTo>
                    <a:pt x="310" y="69"/>
                    <a:pt x="240" y="0"/>
                    <a:pt x="155" y="0"/>
                  </a:cubicBezTo>
                  <a:close/>
                  <a:moveTo>
                    <a:pt x="155" y="262"/>
                  </a:moveTo>
                  <a:cubicBezTo>
                    <a:pt x="96" y="262"/>
                    <a:pt x="48" y="214"/>
                    <a:pt x="48" y="155"/>
                  </a:cubicBezTo>
                  <a:cubicBezTo>
                    <a:pt x="48" y="95"/>
                    <a:pt x="96" y="47"/>
                    <a:pt x="155" y="47"/>
                  </a:cubicBezTo>
                  <a:cubicBezTo>
                    <a:pt x="214" y="47"/>
                    <a:pt x="262" y="95"/>
                    <a:pt x="262" y="155"/>
                  </a:cubicBezTo>
                  <a:cubicBezTo>
                    <a:pt x="262" y="214"/>
                    <a:pt x="214" y="262"/>
                    <a:pt x="155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6745754" y="634477"/>
              <a:ext cx="113672" cy="142695"/>
            </a:xfrm>
            <a:custGeom>
              <a:avLst/>
              <a:gdLst>
                <a:gd name="T0" fmla="*/ 75 w 94"/>
                <a:gd name="T1" fmla="*/ 0 h 118"/>
                <a:gd name="T2" fmla="*/ 75 w 94"/>
                <a:gd name="T3" fmla="*/ 0 h 118"/>
                <a:gd name="T4" fmla="*/ 19 w 94"/>
                <a:gd name="T5" fmla="*/ 0 h 118"/>
                <a:gd name="T6" fmla="*/ 16 w 94"/>
                <a:gd name="T7" fmla="*/ 0 h 118"/>
                <a:gd name="T8" fmla="*/ 0 w 94"/>
                <a:gd name="T9" fmla="*/ 118 h 118"/>
                <a:gd name="T10" fmla="*/ 19 w 94"/>
                <a:gd name="T11" fmla="*/ 118 h 118"/>
                <a:gd name="T12" fmla="*/ 75 w 94"/>
                <a:gd name="T13" fmla="*/ 118 h 118"/>
                <a:gd name="T14" fmla="*/ 94 w 94"/>
                <a:gd name="T15" fmla="*/ 118 h 118"/>
                <a:gd name="T16" fmla="*/ 75 w 94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18">
                  <a:moveTo>
                    <a:pt x="75" y="0"/>
                  </a:moveTo>
                  <a:lnTo>
                    <a:pt x="75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118"/>
                  </a:lnTo>
                  <a:lnTo>
                    <a:pt x="19" y="118"/>
                  </a:lnTo>
                  <a:lnTo>
                    <a:pt x="75" y="118"/>
                  </a:lnTo>
                  <a:lnTo>
                    <a:pt x="94" y="1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6485760" y="691313"/>
              <a:ext cx="151159" cy="171717"/>
            </a:xfrm>
            <a:custGeom>
              <a:avLst/>
              <a:gdLst>
                <a:gd name="T0" fmla="*/ 49 w 125"/>
                <a:gd name="T1" fmla="*/ 0 h 142"/>
                <a:gd name="T2" fmla="*/ 49 w 125"/>
                <a:gd name="T3" fmla="*/ 0 h 142"/>
                <a:gd name="T4" fmla="*/ 0 w 125"/>
                <a:gd name="T5" fmla="*/ 31 h 142"/>
                <a:gd name="T6" fmla="*/ 0 w 125"/>
                <a:gd name="T7" fmla="*/ 31 h 142"/>
                <a:gd name="T8" fmla="*/ 45 w 125"/>
                <a:gd name="T9" fmla="*/ 142 h 142"/>
                <a:gd name="T10" fmla="*/ 59 w 125"/>
                <a:gd name="T11" fmla="*/ 135 h 142"/>
                <a:gd name="T12" fmla="*/ 108 w 125"/>
                <a:gd name="T13" fmla="*/ 104 h 142"/>
                <a:gd name="T14" fmla="*/ 125 w 125"/>
                <a:gd name="T15" fmla="*/ 97 h 142"/>
                <a:gd name="T16" fmla="*/ 49 w 12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2">
                  <a:moveTo>
                    <a:pt x="49" y="0"/>
                  </a:moveTo>
                  <a:lnTo>
                    <a:pt x="49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5" y="142"/>
                  </a:lnTo>
                  <a:lnTo>
                    <a:pt x="59" y="135"/>
                  </a:lnTo>
                  <a:lnTo>
                    <a:pt x="108" y="104"/>
                  </a:lnTo>
                  <a:lnTo>
                    <a:pt x="125" y="9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6288648" y="888425"/>
              <a:ext cx="171717" cy="151160"/>
            </a:xfrm>
            <a:custGeom>
              <a:avLst/>
              <a:gdLst>
                <a:gd name="T0" fmla="*/ 28 w 142"/>
                <a:gd name="T1" fmla="*/ 0 h 125"/>
                <a:gd name="T2" fmla="*/ 28 w 142"/>
                <a:gd name="T3" fmla="*/ 0 h 125"/>
                <a:gd name="T4" fmla="*/ 0 w 142"/>
                <a:gd name="T5" fmla="*/ 52 h 125"/>
                <a:gd name="T6" fmla="*/ 0 w 142"/>
                <a:gd name="T7" fmla="*/ 52 h 125"/>
                <a:gd name="T8" fmla="*/ 94 w 142"/>
                <a:gd name="T9" fmla="*/ 125 h 125"/>
                <a:gd name="T10" fmla="*/ 104 w 142"/>
                <a:gd name="T11" fmla="*/ 111 h 125"/>
                <a:gd name="T12" fmla="*/ 132 w 142"/>
                <a:gd name="T13" fmla="*/ 61 h 125"/>
                <a:gd name="T14" fmla="*/ 142 w 142"/>
                <a:gd name="T15" fmla="*/ 45 h 125"/>
                <a:gd name="T16" fmla="*/ 28 w 142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5">
                  <a:moveTo>
                    <a:pt x="28" y="0"/>
                  </a:moveTo>
                  <a:lnTo>
                    <a:pt x="28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4" y="125"/>
                  </a:lnTo>
                  <a:lnTo>
                    <a:pt x="104" y="111"/>
                  </a:lnTo>
                  <a:lnTo>
                    <a:pt x="132" y="61"/>
                  </a:lnTo>
                  <a:lnTo>
                    <a:pt x="142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6228184" y="1150838"/>
              <a:ext cx="146322" cy="111253"/>
            </a:xfrm>
            <a:custGeom>
              <a:avLst/>
              <a:gdLst>
                <a:gd name="T0" fmla="*/ 0 w 121"/>
                <a:gd name="T1" fmla="*/ 17 h 92"/>
                <a:gd name="T2" fmla="*/ 0 w 121"/>
                <a:gd name="T3" fmla="*/ 17 h 92"/>
                <a:gd name="T4" fmla="*/ 0 w 121"/>
                <a:gd name="T5" fmla="*/ 76 h 92"/>
                <a:gd name="T6" fmla="*/ 0 w 121"/>
                <a:gd name="T7" fmla="*/ 76 h 92"/>
                <a:gd name="T8" fmla="*/ 121 w 121"/>
                <a:gd name="T9" fmla="*/ 92 h 92"/>
                <a:gd name="T10" fmla="*/ 121 w 121"/>
                <a:gd name="T11" fmla="*/ 76 h 92"/>
                <a:gd name="T12" fmla="*/ 121 w 121"/>
                <a:gd name="T13" fmla="*/ 17 h 92"/>
                <a:gd name="T14" fmla="*/ 121 w 121"/>
                <a:gd name="T15" fmla="*/ 0 h 92"/>
                <a:gd name="T16" fmla="*/ 0 w 121"/>
                <a:gd name="T17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92">
                  <a:moveTo>
                    <a:pt x="0" y="17"/>
                  </a:moveTo>
                  <a:lnTo>
                    <a:pt x="0" y="1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21" y="92"/>
                  </a:lnTo>
                  <a:lnTo>
                    <a:pt x="121" y="76"/>
                  </a:lnTo>
                  <a:lnTo>
                    <a:pt x="121" y="17"/>
                  </a:lnTo>
                  <a:lnTo>
                    <a:pt x="1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6288648" y="1373345"/>
              <a:ext cx="171717" cy="152369"/>
            </a:xfrm>
            <a:custGeom>
              <a:avLst/>
              <a:gdLst>
                <a:gd name="T0" fmla="*/ 0 w 142"/>
                <a:gd name="T1" fmla="*/ 74 h 126"/>
                <a:gd name="T2" fmla="*/ 0 w 142"/>
                <a:gd name="T3" fmla="*/ 74 h 126"/>
                <a:gd name="T4" fmla="*/ 28 w 142"/>
                <a:gd name="T5" fmla="*/ 126 h 126"/>
                <a:gd name="T6" fmla="*/ 28 w 142"/>
                <a:gd name="T7" fmla="*/ 126 h 126"/>
                <a:gd name="T8" fmla="*/ 142 w 142"/>
                <a:gd name="T9" fmla="*/ 81 h 126"/>
                <a:gd name="T10" fmla="*/ 132 w 142"/>
                <a:gd name="T11" fmla="*/ 64 h 126"/>
                <a:gd name="T12" fmla="*/ 104 w 142"/>
                <a:gd name="T13" fmla="*/ 15 h 126"/>
                <a:gd name="T14" fmla="*/ 94 w 142"/>
                <a:gd name="T15" fmla="*/ 0 h 126"/>
                <a:gd name="T16" fmla="*/ 0 w 142"/>
                <a:gd name="T17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6">
                  <a:moveTo>
                    <a:pt x="0" y="74"/>
                  </a:moveTo>
                  <a:lnTo>
                    <a:pt x="0" y="74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142" y="81"/>
                  </a:lnTo>
                  <a:lnTo>
                    <a:pt x="132" y="64"/>
                  </a:lnTo>
                  <a:lnTo>
                    <a:pt x="104" y="15"/>
                  </a:lnTo>
                  <a:lnTo>
                    <a:pt x="9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6485760" y="1551108"/>
              <a:ext cx="151159" cy="170508"/>
            </a:xfrm>
            <a:custGeom>
              <a:avLst/>
              <a:gdLst>
                <a:gd name="T0" fmla="*/ 0 w 125"/>
                <a:gd name="T1" fmla="*/ 111 h 141"/>
                <a:gd name="T2" fmla="*/ 0 w 125"/>
                <a:gd name="T3" fmla="*/ 111 h 141"/>
                <a:gd name="T4" fmla="*/ 49 w 125"/>
                <a:gd name="T5" fmla="*/ 141 h 141"/>
                <a:gd name="T6" fmla="*/ 49 w 125"/>
                <a:gd name="T7" fmla="*/ 141 h 141"/>
                <a:gd name="T8" fmla="*/ 125 w 125"/>
                <a:gd name="T9" fmla="*/ 45 h 141"/>
                <a:gd name="T10" fmla="*/ 108 w 125"/>
                <a:gd name="T11" fmla="*/ 38 h 141"/>
                <a:gd name="T12" fmla="*/ 59 w 125"/>
                <a:gd name="T13" fmla="*/ 7 h 141"/>
                <a:gd name="T14" fmla="*/ 45 w 125"/>
                <a:gd name="T15" fmla="*/ 0 h 141"/>
                <a:gd name="T16" fmla="*/ 0 w 125"/>
                <a:gd name="T17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1">
                  <a:moveTo>
                    <a:pt x="0" y="111"/>
                  </a:moveTo>
                  <a:lnTo>
                    <a:pt x="0" y="111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125" y="45"/>
                  </a:lnTo>
                  <a:lnTo>
                    <a:pt x="108" y="38"/>
                  </a:lnTo>
                  <a:lnTo>
                    <a:pt x="59" y="7"/>
                  </a:lnTo>
                  <a:lnTo>
                    <a:pt x="45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6745754" y="1636967"/>
              <a:ext cx="113672" cy="142695"/>
            </a:xfrm>
            <a:custGeom>
              <a:avLst/>
              <a:gdLst>
                <a:gd name="T0" fmla="*/ 16 w 94"/>
                <a:gd name="T1" fmla="*/ 118 h 118"/>
                <a:gd name="T2" fmla="*/ 19 w 94"/>
                <a:gd name="T3" fmla="*/ 118 h 118"/>
                <a:gd name="T4" fmla="*/ 75 w 94"/>
                <a:gd name="T5" fmla="*/ 118 h 118"/>
                <a:gd name="T6" fmla="*/ 75 w 94"/>
                <a:gd name="T7" fmla="*/ 118 h 118"/>
                <a:gd name="T8" fmla="*/ 94 w 94"/>
                <a:gd name="T9" fmla="*/ 0 h 118"/>
                <a:gd name="T10" fmla="*/ 75 w 94"/>
                <a:gd name="T11" fmla="*/ 0 h 118"/>
                <a:gd name="T12" fmla="*/ 19 w 94"/>
                <a:gd name="T13" fmla="*/ 0 h 118"/>
                <a:gd name="T14" fmla="*/ 0 w 94"/>
                <a:gd name="T15" fmla="*/ 0 h 118"/>
                <a:gd name="T16" fmla="*/ 16 w 94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18">
                  <a:moveTo>
                    <a:pt x="16" y="118"/>
                  </a:moveTo>
                  <a:lnTo>
                    <a:pt x="19" y="118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94" y="0"/>
                  </a:lnTo>
                  <a:lnTo>
                    <a:pt x="75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6968261" y="1551108"/>
              <a:ext cx="151159" cy="170508"/>
            </a:xfrm>
            <a:custGeom>
              <a:avLst/>
              <a:gdLst>
                <a:gd name="T0" fmla="*/ 73 w 125"/>
                <a:gd name="T1" fmla="*/ 141 h 141"/>
                <a:gd name="T2" fmla="*/ 75 w 125"/>
                <a:gd name="T3" fmla="*/ 141 h 141"/>
                <a:gd name="T4" fmla="*/ 125 w 125"/>
                <a:gd name="T5" fmla="*/ 111 h 141"/>
                <a:gd name="T6" fmla="*/ 125 w 125"/>
                <a:gd name="T7" fmla="*/ 111 h 141"/>
                <a:gd name="T8" fmla="*/ 80 w 125"/>
                <a:gd name="T9" fmla="*/ 0 h 141"/>
                <a:gd name="T10" fmla="*/ 66 w 125"/>
                <a:gd name="T11" fmla="*/ 7 h 141"/>
                <a:gd name="T12" fmla="*/ 14 w 125"/>
                <a:gd name="T13" fmla="*/ 38 h 141"/>
                <a:gd name="T14" fmla="*/ 0 w 125"/>
                <a:gd name="T15" fmla="*/ 45 h 141"/>
                <a:gd name="T16" fmla="*/ 73 w 125"/>
                <a:gd name="T1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75" y="14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80" y="0"/>
                  </a:lnTo>
                  <a:lnTo>
                    <a:pt x="66" y="7"/>
                  </a:lnTo>
                  <a:lnTo>
                    <a:pt x="14" y="38"/>
                  </a:lnTo>
                  <a:lnTo>
                    <a:pt x="0" y="45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7144816" y="1373345"/>
              <a:ext cx="171717" cy="152369"/>
            </a:xfrm>
            <a:custGeom>
              <a:avLst/>
              <a:gdLst>
                <a:gd name="T0" fmla="*/ 114 w 142"/>
                <a:gd name="T1" fmla="*/ 126 h 126"/>
                <a:gd name="T2" fmla="*/ 114 w 142"/>
                <a:gd name="T3" fmla="*/ 126 h 126"/>
                <a:gd name="T4" fmla="*/ 142 w 142"/>
                <a:gd name="T5" fmla="*/ 74 h 126"/>
                <a:gd name="T6" fmla="*/ 142 w 142"/>
                <a:gd name="T7" fmla="*/ 74 h 126"/>
                <a:gd name="T8" fmla="*/ 47 w 142"/>
                <a:gd name="T9" fmla="*/ 0 h 126"/>
                <a:gd name="T10" fmla="*/ 38 w 142"/>
                <a:gd name="T11" fmla="*/ 15 h 126"/>
                <a:gd name="T12" fmla="*/ 10 w 142"/>
                <a:gd name="T13" fmla="*/ 64 h 126"/>
                <a:gd name="T14" fmla="*/ 0 w 142"/>
                <a:gd name="T15" fmla="*/ 81 h 126"/>
                <a:gd name="T16" fmla="*/ 114 w 142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6">
                  <a:moveTo>
                    <a:pt x="114" y="126"/>
                  </a:moveTo>
                  <a:lnTo>
                    <a:pt x="114" y="126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47" y="0"/>
                  </a:lnTo>
                  <a:lnTo>
                    <a:pt x="38" y="15"/>
                  </a:lnTo>
                  <a:lnTo>
                    <a:pt x="10" y="64"/>
                  </a:lnTo>
                  <a:lnTo>
                    <a:pt x="0" y="81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7230674" y="1150838"/>
              <a:ext cx="145113" cy="111253"/>
            </a:xfrm>
            <a:custGeom>
              <a:avLst/>
              <a:gdLst>
                <a:gd name="T0" fmla="*/ 120 w 120"/>
                <a:gd name="T1" fmla="*/ 76 h 92"/>
                <a:gd name="T2" fmla="*/ 120 w 120"/>
                <a:gd name="T3" fmla="*/ 76 h 92"/>
                <a:gd name="T4" fmla="*/ 120 w 120"/>
                <a:gd name="T5" fmla="*/ 17 h 92"/>
                <a:gd name="T6" fmla="*/ 120 w 120"/>
                <a:gd name="T7" fmla="*/ 17 h 92"/>
                <a:gd name="T8" fmla="*/ 0 w 120"/>
                <a:gd name="T9" fmla="*/ 0 h 92"/>
                <a:gd name="T10" fmla="*/ 0 w 120"/>
                <a:gd name="T11" fmla="*/ 17 h 92"/>
                <a:gd name="T12" fmla="*/ 0 w 120"/>
                <a:gd name="T13" fmla="*/ 76 h 92"/>
                <a:gd name="T14" fmla="*/ 0 w 120"/>
                <a:gd name="T15" fmla="*/ 92 h 92"/>
                <a:gd name="T16" fmla="*/ 120 w 120"/>
                <a:gd name="T1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92">
                  <a:moveTo>
                    <a:pt x="120" y="76"/>
                  </a:moveTo>
                  <a:lnTo>
                    <a:pt x="120" y="76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7144816" y="888425"/>
              <a:ext cx="171717" cy="151160"/>
            </a:xfrm>
            <a:custGeom>
              <a:avLst/>
              <a:gdLst>
                <a:gd name="T0" fmla="*/ 142 w 142"/>
                <a:gd name="T1" fmla="*/ 52 h 125"/>
                <a:gd name="T2" fmla="*/ 142 w 142"/>
                <a:gd name="T3" fmla="*/ 52 h 125"/>
                <a:gd name="T4" fmla="*/ 114 w 142"/>
                <a:gd name="T5" fmla="*/ 0 h 125"/>
                <a:gd name="T6" fmla="*/ 114 w 142"/>
                <a:gd name="T7" fmla="*/ 0 h 125"/>
                <a:gd name="T8" fmla="*/ 0 w 142"/>
                <a:gd name="T9" fmla="*/ 45 h 125"/>
                <a:gd name="T10" fmla="*/ 10 w 142"/>
                <a:gd name="T11" fmla="*/ 61 h 125"/>
                <a:gd name="T12" fmla="*/ 38 w 142"/>
                <a:gd name="T13" fmla="*/ 111 h 125"/>
                <a:gd name="T14" fmla="*/ 47 w 142"/>
                <a:gd name="T15" fmla="*/ 125 h 125"/>
                <a:gd name="T16" fmla="*/ 142 w 142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5">
                  <a:moveTo>
                    <a:pt x="142" y="52"/>
                  </a:moveTo>
                  <a:lnTo>
                    <a:pt x="142" y="5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0" y="45"/>
                  </a:lnTo>
                  <a:lnTo>
                    <a:pt x="10" y="61"/>
                  </a:lnTo>
                  <a:lnTo>
                    <a:pt x="38" y="111"/>
                  </a:lnTo>
                  <a:lnTo>
                    <a:pt x="47" y="125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6968261" y="691313"/>
              <a:ext cx="151159" cy="171717"/>
            </a:xfrm>
            <a:custGeom>
              <a:avLst/>
              <a:gdLst>
                <a:gd name="T0" fmla="*/ 125 w 125"/>
                <a:gd name="T1" fmla="*/ 31 h 142"/>
                <a:gd name="T2" fmla="*/ 125 w 125"/>
                <a:gd name="T3" fmla="*/ 31 h 142"/>
                <a:gd name="T4" fmla="*/ 75 w 125"/>
                <a:gd name="T5" fmla="*/ 0 h 142"/>
                <a:gd name="T6" fmla="*/ 73 w 125"/>
                <a:gd name="T7" fmla="*/ 0 h 142"/>
                <a:gd name="T8" fmla="*/ 0 w 125"/>
                <a:gd name="T9" fmla="*/ 97 h 142"/>
                <a:gd name="T10" fmla="*/ 14 w 125"/>
                <a:gd name="T11" fmla="*/ 104 h 142"/>
                <a:gd name="T12" fmla="*/ 66 w 125"/>
                <a:gd name="T13" fmla="*/ 135 h 142"/>
                <a:gd name="T14" fmla="*/ 80 w 125"/>
                <a:gd name="T15" fmla="*/ 142 h 142"/>
                <a:gd name="T16" fmla="*/ 125 w 125"/>
                <a:gd name="T1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2">
                  <a:moveTo>
                    <a:pt x="125" y="31"/>
                  </a:moveTo>
                  <a:lnTo>
                    <a:pt x="125" y="31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0" y="97"/>
                  </a:lnTo>
                  <a:lnTo>
                    <a:pt x="14" y="104"/>
                  </a:lnTo>
                  <a:lnTo>
                    <a:pt x="66" y="135"/>
                  </a:lnTo>
                  <a:lnTo>
                    <a:pt x="80" y="142"/>
                  </a:lnTo>
                  <a:lnTo>
                    <a:pt x="12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6251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" grpId="0" animBg="1"/>
      <p:bldP spid="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81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9571032"/>
              </p:ext>
            </p:extLst>
          </p:nvPr>
        </p:nvGraphicFramePr>
        <p:xfrm>
          <a:off x="857224" y="1142990"/>
          <a:ext cx="7143800" cy="27788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321"/>
                <a:gridCol w="5786479"/>
              </a:tblGrid>
              <a:tr h="51656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                     switch</a:t>
                      </a:r>
                      <a:r>
                        <a:rPr lang="zh-CN" altLang="en-US" sz="1800" dirty="0" smtClean="0">
                          <a:solidFill>
                            <a:srgbClr val="0000FF"/>
                          </a:solidFill>
                          <a:latin typeface="宋体" pitchFamily="2" charset="-122"/>
                          <a:ea typeface="宋体" pitchFamily="2" charset="-122"/>
                        </a:rPr>
                        <a:t>语句的注意事项 </a:t>
                      </a:r>
                      <a:endParaRPr lang="en-US" altLang="zh-CN" sz="1800" dirty="0" smtClean="0">
                        <a:solidFill>
                          <a:srgbClr val="0000FF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20016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事项</a:t>
                      </a:r>
                      <a:r>
                        <a:rPr lang="en-US" altLang="zh-CN" sz="2000" b="1" dirty="0" smtClean="0"/>
                        <a:t>5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7622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switch</a:t>
                      </a:r>
                      <a:r>
                        <a:rPr lang="zh-CN" altLang="zh-CN" sz="18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结构允许嵌套。</a:t>
                      </a:r>
                      <a:endParaRPr lang="en-US" altLang="zh-CN" sz="1800" kern="100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+mn-ea"/>
                <a:sym typeface="SF Orson Casual Heavy" panose="00000400000000000000" pitchFamily="2" charset="0"/>
              </a:rPr>
              <a:t>switch</a:t>
            </a:r>
            <a:r>
              <a:rPr lang="zh-CN" altLang="en-US" sz="2400" dirty="0" smtClean="0">
                <a:latin typeface="+mn-ea"/>
                <a:sym typeface="SF Orson Casual Heavy" panose="00000400000000000000" pitchFamily="2" charset="0"/>
              </a:rPr>
              <a:t>语句</a:t>
            </a:r>
            <a:endParaRPr lang="en-US" altLang="zh-CN" sz="2400" dirty="0" smtClean="0">
              <a:latin typeface="+mn-ea"/>
              <a:sym typeface="SF Orson Casual Heavy" panose="00000400000000000000" pitchFamily="2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60069" cy="364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5720" y="0"/>
            <a:ext cx="3714776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7148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键盘输入学生成绩等级</a:t>
            </a:r>
            <a:r>
              <a:rPr lang="en-US" altLang="zh-CN" dirty="0" smtClean="0"/>
              <a:t>grade</a:t>
            </a:r>
            <a:r>
              <a:rPr lang="zh-CN" altLang="zh-CN" dirty="0" smtClean="0"/>
              <a:t>，输出成绩范围。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90"/>
            <a:ext cx="4786346" cy="37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91"/>
          <p:cNvSpPr txBox="1"/>
          <p:nvPr/>
        </p:nvSpPr>
        <p:spPr>
          <a:xfrm>
            <a:off x="4791320" y="1563638"/>
            <a:ext cx="69061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谢！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6324" y="213580"/>
            <a:ext cx="489852" cy="489852"/>
            <a:chOff x="6673651" y="1268760"/>
            <a:chExt cx="489852" cy="489852"/>
          </a:xfrm>
        </p:grpSpPr>
        <p:sp>
          <p:nvSpPr>
            <p:cNvPr id="10" name="椭圆 9"/>
            <p:cNvSpPr/>
            <p:nvPr/>
          </p:nvSpPr>
          <p:spPr>
            <a:xfrm>
              <a:off x="6673651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KSO_Shape"/>
            <p:cNvSpPr>
              <a:spLocks/>
            </p:cNvSpPr>
            <p:nvPr/>
          </p:nvSpPr>
          <p:spPr bwMode="auto">
            <a:xfrm>
              <a:off x="6759159" y="1412847"/>
              <a:ext cx="318836" cy="21893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72200" y="213580"/>
            <a:ext cx="489852" cy="489852"/>
            <a:chOff x="7551951" y="1268760"/>
            <a:chExt cx="489852" cy="489852"/>
          </a:xfrm>
        </p:grpSpPr>
        <p:sp>
          <p:nvSpPr>
            <p:cNvPr id="13" name="椭圆 12"/>
            <p:cNvSpPr/>
            <p:nvPr/>
          </p:nvSpPr>
          <p:spPr>
            <a:xfrm>
              <a:off x="7551951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7664361" y="1409455"/>
              <a:ext cx="265031" cy="225716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34476" y="213580"/>
            <a:ext cx="489852" cy="489852"/>
            <a:chOff x="8401843" y="1268760"/>
            <a:chExt cx="489852" cy="489852"/>
          </a:xfrm>
        </p:grpSpPr>
        <p:sp>
          <p:nvSpPr>
            <p:cNvPr id="16" name="椭圆 15"/>
            <p:cNvSpPr/>
            <p:nvPr/>
          </p:nvSpPr>
          <p:spPr>
            <a:xfrm>
              <a:off x="8401843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8517998" y="1388043"/>
              <a:ext cx="257542" cy="254966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54556" y="213580"/>
            <a:ext cx="489852" cy="489852"/>
            <a:chOff x="9280143" y="1268760"/>
            <a:chExt cx="489852" cy="489852"/>
          </a:xfrm>
        </p:grpSpPr>
        <p:sp>
          <p:nvSpPr>
            <p:cNvPr id="19" name="椭圆 18"/>
            <p:cNvSpPr/>
            <p:nvPr/>
          </p:nvSpPr>
          <p:spPr>
            <a:xfrm>
              <a:off x="9280143" y="1268760"/>
              <a:ext cx="489852" cy="489852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9406316" y="1402734"/>
              <a:ext cx="265395" cy="22558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60432" y="213580"/>
            <a:ext cx="489852" cy="489852"/>
            <a:chOff x="10144239" y="1268760"/>
            <a:chExt cx="489852" cy="489852"/>
          </a:xfrm>
          <a:solidFill>
            <a:schemeClr val="bg1"/>
          </a:solidFill>
        </p:grpSpPr>
        <p:sp>
          <p:nvSpPr>
            <p:cNvPr id="22" name="椭圆 21"/>
            <p:cNvSpPr/>
            <p:nvPr/>
          </p:nvSpPr>
          <p:spPr>
            <a:xfrm>
              <a:off x="10144239" y="1268760"/>
              <a:ext cx="489852" cy="489852"/>
            </a:xfrm>
            <a:prstGeom prst="ellipse">
              <a:avLst/>
            </a:prstGeom>
            <a:grpFill/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10268895" y="1400067"/>
              <a:ext cx="240540" cy="23091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991345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16381" y="-67557"/>
            <a:ext cx="9168416" cy="52201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3664123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41" tIns="34270" rIns="68541" bIns="3427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选择结构的概念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39057" y="-42490"/>
                <a:ext cx="1281515" cy="5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41" tIns="34270" rIns="68541" bIns="3427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22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工作概述</a:t>
                </a:r>
                <a:endParaRPr lang="en-US" altLang="zh-CN" sz="1422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214282" y="2000246"/>
            <a:ext cx="25717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CC"/>
                </a:solidFill>
                <a:latin typeface="宋体" charset="-122"/>
                <a:cs typeface="Times New Roman" pitchFamily="18" charset="0"/>
              </a:rPr>
              <a:t>1.</a:t>
            </a:r>
            <a:r>
              <a:rPr lang="zh-CN" altLang="en-US" sz="2000" b="1" dirty="0">
                <a:solidFill>
                  <a:srgbClr val="0000CC"/>
                </a:solidFill>
                <a:latin typeface="宋体" charset="-122"/>
                <a:cs typeface="Times New Roman" pitchFamily="18" charset="0"/>
              </a:rPr>
              <a:t>什么叫</a:t>
            </a:r>
            <a:r>
              <a:rPr lang="zh-CN" altLang="zh-CN" sz="2000" b="1" dirty="0">
                <a:solidFill>
                  <a:srgbClr val="0000CC"/>
                </a:solidFill>
                <a:latin typeface="宋体" charset="-122"/>
                <a:cs typeface="Times New Roman" pitchFamily="18" charset="0"/>
              </a:rPr>
              <a:t>选择结构</a:t>
            </a:r>
            <a:r>
              <a:rPr lang="zh-CN" altLang="en-US" sz="2000" b="1" dirty="0">
                <a:solidFill>
                  <a:srgbClr val="0000CC"/>
                </a:solidFill>
                <a:latin typeface="宋体" charset="-122"/>
                <a:cs typeface="Times New Roman" pitchFamily="18" charset="0"/>
              </a:rPr>
              <a:t>？</a:t>
            </a:r>
            <a:endParaRPr lang="zh-CN" altLang="en-US" sz="2000" b="1" dirty="0">
              <a:solidFill>
                <a:srgbClr val="0000CC"/>
              </a:solidFill>
              <a:latin typeface="宋体" charset="-122"/>
            </a:endParaRPr>
          </a:p>
          <a:p>
            <a:pPr algn="l"/>
            <a:endParaRPr lang="en-US" altLang="zh-CN" sz="2400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  <a:p>
            <a:pPr algn="l"/>
            <a:endParaRPr lang="en-US" altLang="zh-CN" sz="2400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71552"/>
            <a:ext cx="4032250" cy="360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5951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696624" y="1216764"/>
            <a:ext cx="2410787" cy="1232332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64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314323" y="2143603"/>
            <a:ext cx="1114537" cy="1114536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782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2332300" y="1152725"/>
            <a:ext cx="2407697" cy="1357322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64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000364" y="2143603"/>
            <a:ext cx="1114537" cy="1114537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782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4063174" y="1169087"/>
            <a:ext cx="2407697" cy="1324596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64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743347" y="2143603"/>
            <a:ext cx="1114537" cy="1114537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782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403648" y="3195216"/>
            <a:ext cx="740782" cy="1473377"/>
            <a:chOff x="2847974" y="0"/>
            <a:chExt cx="3448051" cy="6858000"/>
          </a:xfrm>
        </p:grpSpPr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214678" y="3429006"/>
            <a:ext cx="685693" cy="1103648"/>
            <a:chOff x="2441575" y="0"/>
            <a:chExt cx="4260850" cy="6858000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>
                <a:spLocks/>
              </p:cNvSpPr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0" tIns="32510" rIns="65020" bIns="325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>
                <a:spLocks/>
              </p:cNvSpPr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0" tIns="32510" rIns="65020" bIns="325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0" tIns="32510" rIns="65020" bIns="325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>
              <a:spLocks/>
            </p:cNvSpPr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786314" y="3357568"/>
            <a:ext cx="962387" cy="1125476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>
              <a:spLocks/>
            </p:cNvSpPr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>
              <a:spLocks/>
            </p:cNvSpPr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0" tIns="32510" rIns="65020" bIns="3251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>
                  <a:spLocks/>
                </p:cNvSpPr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020" tIns="32510" rIns="65020" bIns="3251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>
                  <a:spLocks/>
                </p:cNvSpPr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020" tIns="32510" rIns="65020" bIns="3251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020" tIns="32510" rIns="65020" bIns="3251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020" tIns="32510" rIns="65020" bIns="3251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>
                  <a:spLocks/>
                </p:cNvSpPr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020" tIns="32510" rIns="65020" bIns="3251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1403648" y="771550"/>
            <a:ext cx="1071698" cy="8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latinLnBrk="1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</a:rPr>
              <a:t>条件是什么？</a:t>
            </a:r>
          </a:p>
        </p:txBody>
      </p:sp>
      <p:sp>
        <p:nvSpPr>
          <p:cNvPr id="150" name="TextBox 19"/>
          <p:cNvSpPr txBox="1">
            <a:spLocks noChangeArrowheads="1"/>
          </p:cNvSpPr>
          <p:nvPr/>
        </p:nvSpPr>
        <p:spPr bwMode="auto">
          <a:xfrm>
            <a:off x="2857488" y="771550"/>
            <a:ext cx="1279842" cy="11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latinLnBrk="1" hangingPunct="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</a:rPr>
              <a:t>    条件为   “真”时执行什么？</a:t>
            </a:r>
          </a:p>
        </p:txBody>
      </p:sp>
      <p:sp>
        <p:nvSpPr>
          <p:cNvPr id="157" name="TextBox 19"/>
          <p:cNvSpPr txBox="1">
            <a:spLocks noChangeArrowheads="1"/>
          </p:cNvSpPr>
          <p:nvPr/>
        </p:nvSpPr>
        <p:spPr bwMode="auto">
          <a:xfrm>
            <a:off x="4500562" y="857238"/>
            <a:ext cx="1357322" cy="11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eaLnBrk="0" latinLnBrk="1" hangingPunct="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    </a:t>
            </a:r>
            <a:r>
              <a:rPr lang="zh-CN" altLang="en-US" b="1" dirty="0" smtClean="0">
                <a:solidFill>
                  <a:schemeClr val="bg1"/>
                </a:solidFill>
              </a:rPr>
              <a:t>条件为   “假” 时执行什么？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3458750" y="2563084"/>
            <a:ext cx="308165" cy="266400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5014750" y="2523320"/>
            <a:ext cx="354087" cy="345928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>
              <a:spLocks/>
            </p:cNvSpPr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75126" y="2566472"/>
            <a:ext cx="432334" cy="259627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185" name="矩形 184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186" name="组合 185"/>
            <p:cNvGrpSpPr/>
            <p:nvPr/>
          </p:nvGrpSpPr>
          <p:grpSpPr>
            <a:xfrm>
              <a:off x="-23476" y="0"/>
              <a:ext cx="12880639" cy="614978"/>
              <a:chOff x="-23476" y="0"/>
              <a:chExt cx="12880639" cy="614978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95" name="Rectangle 4"/>
              <p:cNvSpPr txBox="1">
                <a:spLocks noChangeArrowheads="1"/>
              </p:cNvSpPr>
              <p:nvPr/>
            </p:nvSpPr>
            <p:spPr bwMode="auto">
              <a:xfrm>
                <a:off x="602239" y="0"/>
                <a:ext cx="6979111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41" tIns="34270" rIns="68541" bIns="3427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选择结构程序设计的四大要素：</a:t>
                </a:r>
                <a:endParaRPr lang="en-US" altLang="zh-CN" sz="2400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2" name="内容占位符 52"/>
          <p:cNvSpPr txBox="1">
            <a:spLocks/>
          </p:cNvSpPr>
          <p:nvPr/>
        </p:nvSpPr>
        <p:spPr>
          <a:xfrm>
            <a:off x="6732240" y="1749028"/>
            <a:ext cx="4618856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5" name="Pentagon 78"/>
          <p:cNvSpPr/>
          <p:nvPr/>
        </p:nvSpPr>
        <p:spPr>
          <a:xfrm rot="5400000">
            <a:off x="6000181" y="1128181"/>
            <a:ext cx="2410787" cy="1409498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64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7" name="Oval 76"/>
          <p:cNvSpPr/>
          <p:nvPr/>
        </p:nvSpPr>
        <p:spPr>
          <a:xfrm>
            <a:off x="6643702" y="2146693"/>
            <a:ext cx="1114537" cy="1114536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782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52" name="Group 92"/>
          <p:cNvGrpSpPr/>
          <p:nvPr/>
        </p:nvGrpSpPr>
        <p:grpSpPr>
          <a:xfrm>
            <a:off x="6786578" y="3286130"/>
            <a:ext cx="740782" cy="1473377"/>
            <a:chOff x="2847974" y="0"/>
            <a:chExt cx="3448051" cy="6858000"/>
          </a:xfrm>
        </p:grpSpPr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3" name="Freeform 9"/>
            <p:cNvSpPr>
              <a:spLocks/>
            </p:cNvSpPr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4" name="Freeform 10"/>
            <p:cNvSpPr>
              <a:spLocks/>
            </p:cNvSpPr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5" name="Freeform 98"/>
            <p:cNvSpPr>
              <a:spLocks/>
            </p:cNvSpPr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6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7" name="Freeform 100"/>
            <p:cNvSpPr>
              <a:spLocks/>
            </p:cNvSpPr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  <a:headEnd/>
              <a:tailEnd/>
            </a:ln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8" name="Freeform 101"/>
            <p:cNvSpPr>
              <a:spLocks/>
            </p:cNvSpPr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69" name="TextBox 19"/>
          <p:cNvSpPr txBox="1">
            <a:spLocks noChangeArrowheads="1"/>
          </p:cNvSpPr>
          <p:nvPr/>
        </p:nvSpPr>
        <p:spPr bwMode="auto">
          <a:xfrm>
            <a:off x="6429388" y="785800"/>
            <a:ext cx="1500198" cy="8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eaLnBrk="0" latinLnBrk="1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bg1"/>
                </a:solidFill>
              </a:rPr>
              <a:t>“汇合点”在哪里？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7149536" y="2569562"/>
            <a:ext cx="432334" cy="259627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8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9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0" tIns="32510" rIns="65020" bIns="3251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13874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144" grpId="0" animBg="1"/>
      <p:bldP spid="148" grpId="0" animBg="1"/>
      <p:bldP spid="151" grpId="0" animBg="1"/>
      <p:bldP spid="155" grpId="0" animBg="1"/>
      <p:bldP spid="143" grpId="0"/>
      <p:bldP spid="150" grpId="0"/>
      <p:bldP spid="157" grpId="0"/>
      <p:bldP spid="145" grpId="0" animBg="1"/>
      <p:bldP spid="147" grpId="0" animBg="1"/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6"/>
          <p:cNvSpPr>
            <a:spLocks noEditPoints="1"/>
          </p:cNvSpPr>
          <p:nvPr/>
        </p:nvSpPr>
        <p:spPr bwMode="auto">
          <a:xfrm>
            <a:off x="4143372" y="1357304"/>
            <a:ext cx="4593541" cy="4565675"/>
          </a:xfrm>
          <a:custGeom>
            <a:avLst/>
            <a:gdLst>
              <a:gd name="T0" fmla="*/ 791 w 809"/>
              <a:gd name="T1" fmla="*/ 284 h 804"/>
              <a:gd name="T2" fmla="*/ 728 w 809"/>
              <a:gd name="T3" fmla="*/ 158 h 804"/>
              <a:gd name="T4" fmla="*/ 625 w 809"/>
              <a:gd name="T5" fmla="*/ 62 h 804"/>
              <a:gd name="T6" fmla="*/ 496 w 809"/>
              <a:gd name="T7" fmla="*/ 7 h 804"/>
              <a:gd name="T8" fmla="*/ 355 w 809"/>
              <a:gd name="T9" fmla="*/ 0 h 804"/>
              <a:gd name="T10" fmla="*/ 221 w 809"/>
              <a:gd name="T11" fmla="*/ 41 h 804"/>
              <a:gd name="T12" fmla="*/ 108 w 809"/>
              <a:gd name="T13" fmla="*/ 125 h 804"/>
              <a:gd name="T14" fmla="*/ 32 w 809"/>
              <a:gd name="T15" fmla="*/ 243 h 804"/>
              <a:gd name="T16" fmla="*/ 0 w 809"/>
              <a:gd name="T17" fmla="*/ 380 h 804"/>
              <a:gd name="T18" fmla="*/ 0 w 809"/>
              <a:gd name="T19" fmla="*/ 423 h 804"/>
              <a:gd name="T20" fmla="*/ 32 w 809"/>
              <a:gd name="T21" fmla="*/ 560 h 804"/>
              <a:gd name="T22" fmla="*/ 108 w 809"/>
              <a:gd name="T23" fmla="*/ 678 h 804"/>
              <a:gd name="T24" fmla="*/ 221 w 809"/>
              <a:gd name="T25" fmla="*/ 763 h 804"/>
              <a:gd name="T26" fmla="*/ 355 w 809"/>
              <a:gd name="T27" fmla="*/ 804 h 804"/>
              <a:gd name="T28" fmla="*/ 496 w 809"/>
              <a:gd name="T29" fmla="*/ 796 h 804"/>
              <a:gd name="T30" fmla="*/ 625 w 809"/>
              <a:gd name="T31" fmla="*/ 741 h 804"/>
              <a:gd name="T32" fmla="*/ 728 w 809"/>
              <a:gd name="T33" fmla="*/ 645 h 804"/>
              <a:gd name="T34" fmla="*/ 791 w 809"/>
              <a:gd name="T35" fmla="*/ 520 h 804"/>
              <a:gd name="T36" fmla="*/ 665 w 809"/>
              <a:gd name="T37" fmla="*/ 229 h 804"/>
              <a:gd name="T38" fmla="*/ 665 w 809"/>
              <a:gd name="T39" fmla="*/ 229 h 804"/>
              <a:gd name="T40" fmla="*/ 592 w 809"/>
              <a:gd name="T41" fmla="*/ 169 h 804"/>
              <a:gd name="T42" fmla="*/ 518 w 809"/>
              <a:gd name="T43" fmla="*/ 111 h 804"/>
              <a:gd name="T44" fmla="*/ 412 w 809"/>
              <a:gd name="T45" fmla="*/ 90 h 804"/>
              <a:gd name="T46" fmla="*/ 288 w 809"/>
              <a:gd name="T47" fmla="*/ 98 h 804"/>
              <a:gd name="T48" fmla="*/ 288 w 809"/>
              <a:gd name="T49" fmla="*/ 98 h 804"/>
              <a:gd name="T50" fmla="*/ 189 w 809"/>
              <a:gd name="T51" fmla="*/ 175 h 804"/>
              <a:gd name="T52" fmla="*/ 109 w 809"/>
              <a:gd name="T53" fmla="*/ 355 h 804"/>
              <a:gd name="T54" fmla="*/ 85 w 809"/>
              <a:gd name="T55" fmla="*/ 464 h 804"/>
              <a:gd name="T56" fmla="*/ 120 w 809"/>
              <a:gd name="T57" fmla="*/ 244 h 804"/>
              <a:gd name="T58" fmla="*/ 120 w 809"/>
              <a:gd name="T59" fmla="*/ 244 h 804"/>
              <a:gd name="T60" fmla="*/ 148 w 809"/>
              <a:gd name="T61" fmla="*/ 556 h 804"/>
              <a:gd name="T62" fmla="*/ 198 w 809"/>
              <a:gd name="T63" fmla="*/ 636 h 804"/>
              <a:gd name="T64" fmla="*/ 298 w 809"/>
              <a:gd name="T65" fmla="*/ 709 h 804"/>
              <a:gd name="T66" fmla="*/ 410 w 809"/>
              <a:gd name="T67" fmla="*/ 727 h 804"/>
              <a:gd name="T68" fmla="*/ 410 w 809"/>
              <a:gd name="T69" fmla="*/ 727 h 804"/>
              <a:gd name="T70" fmla="*/ 529 w 809"/>
              <a:gd name="T71" fmla="*/ 689 h 804"/>
              <a:gd name="T72" fmla="*/ 601 w 809"/>
              <a:gd name="T73" fmla="*/ 627 h 804"/>
              <a:gd name="T74" fmla="*/ 614 w 809"/>
              <a:gd name="T75" fmla="*/ 471 h 804"/>
              <a:gd name="T76" fmla="*/ 577 w 809"/>
              <a:gd name="T77" fmla="*/ 538 h 804"/>
              <a:gd name="T78" fmla="*/ 520 w 809"/>
              <a:gd name="T79" fmla="*/ 589 h 804"/>
              <a:gd name="T80" fmla="*/ 449 w 809"/>
              <a:gd name="T81" fmla="*/ 618 h 804"/>
              <a:gd name="T82" fmla="*/ 372 w 809"/>
              <a:gd name="T83" fmla="*/ 620 h 804"/>
              <a:gd name="T84" fmla="*/ 300 w 809"/>
              <a:gd name="T85" fmla="*/ 596 h 804"/>
              <a:gd name="T86" fmla="*/ 240 w 809"/>
              <a:gd name="T87" fmla="*/ 548 h 804"/>
              <a:gd name="T88" fmla="*/ 199 w 809"/>
              <a:gd name="T89" fmla="*/ 483 h 804"/>
              <a:gd name="T90" fmla="*/ 184 w 809"/>
              <a:gd name="T91" fmla="*/ 408 h 804"/>
              <a:gd name="T92" fmla="*/ 154 w 809"/>
              <a:gd name="T93" fmla="*/ 325 h 804"/>
              <a:gd name="T94" fmla="*/ 195 w 809"/>
              <a:gd name="T95" fmla="*/ 244 h 804"/>
              <a:gd name="T96" fmla="*/ 261 w 809"/>
              <a:gd name="T97" fmla="*/ 182 h 804"/>
              <a:gd name="T98" fmla="*/ 345 w 809"/>
              <a:gd name="T99" fmla="*/ 146 h 804"/>
              <a:gd name="T100" fmla="*/ 436 w 809"/>
              <a:gd name="T101" fmla="*/ 142 h 804"/>
              <a:gd name="T102" fmla="*/ 523 w 809"/>
              <a:gd name="T103" fmla="*/ 168 h 804"/>
              <a:gd name="T104" fmla="*/ 596 w 809"/>
              <a:gd name="T105" fmla="*/ 223 h 804"/>
              <a:gd name="T106" fmla="*/ 645 w 809"/>
              <a:gd name="T107" fmla="*/ 299 h 804"/>
              <a:gd name="T108" fmla="*/ 666 w 809"/>
              <a:gd name="T109" fmla="*/ 388 h 804"/>
              <a:gd name="T110" fmla="*/ 666 w 809"/>
              <a:gd name="T111" fmla="*/ 416 h 804"/>
              <a:gd name="T112" fmla="*/ 666 w 809"/>
              <a:gd name="T113" fmla="*/ 546 h 804"/>
              <a:gd name="T114" fmla="*/ 723 w 809"/>
              <a:gd name="T115" fmla="*/ 340 h 804"/>
              <a:gd name="T116" fmla="*/ 725 w 809"/>
              <a:gd name="T117" fmla="*/ 453 h 804"/>
              <a:gd name="T118" fmla="*/ 725 w 809"/>
              <a:gd name="T119" fmla="*/ 45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9" h="804">
                <a:moveTo>
                  <a:pt x="745" y="402"/>
                </a:moveTo>
                <a:cubicBezTo>
                  <a:pt x="745" y="398"/>
                  <a:pt x="745" y="395"/>
                  <a:pt x="744" y="392"/>
                </a:cubicBezTo>
                <a:cubicBezTo>
                  <a:pt x="809" y="380"/>
                  <a:pt x="809" y="380"/>
                  <a:pt x="809" y="380"/>
                </a:cubicBezTo>
                <a:cubicBezTo>
                  <a:pt x="791" y="284"/>
                  <a:pt x="791" y="284"/>
                  <a:pt x="791" y="284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88"/>
                  <a:pt x="723" y="282"/>
                  <a:pt x="721" y="276"/>
                </a:cubicBezTo>
                <a:cubicBezTo>
                  <a:pt x="777" y="243"/>
                  <a:pt x="777" y="243"/>
                  <a:pt x="777" y="243"/>
                </a:cubicBezTo>
                <a:cubicBezTo>
                  <a:pt x="728" y="158"/>
                  <a:pt x="728" y="158"/>
                  <a:pt x="728" y="158"/>
                </a:cubicBezTo>
                <a:cubicBezTo>
                  <a:pt x="671" y="191"/>
                  <a:pt x="671" y="191"/>
                  <a:pt x="671" y="191"/>
                </a:cubicBezTo>
                <a:cubicBezTo>
                  <a:pt x="667" y="185"/>
                  <a:pt x="663" y="180"/>
                  <a:pt x="658" y="175"/>
                </a:cubicBezTo>
                <a:cubicBezTo>
                  <a:pt x="700" y="125"/>
                  <a:pt x="700" y="125"/>
                  <a:pt x="700" y="125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583" y="112"/>
                  <a:pt x="583" y="112"/>
                  <a:pt x="583" y="112"/>
                </a:cubicBezTo>
                <a:cubicBezTo>
                  <a:pt x="577" y="109"/>
                  <a:pt x="572" y="105"/>
                  <a:pt x="566" y="102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496" y="7"/>
                  <a:pt x="496" y="7"/>
                  <a:pt x="496" y="7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67" y="67"/>
                  <a:pt x="460" y="66"/>
                  <a:pt x="453" y="65"/>
                </a:cubicBezTo>
                <a:cubicBezTo>
                  <a:pt x="453" y="0"/>
                  <a:pt x="453" y="0"/>
                  <a:pt x="45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65"/>
                  <a:pt x="355" y="65"/>
                  <a:pt x="355" y="65"/>
                </a:cubicBezTo>
                <a:cubicBezTo>
                  <a:pt x="348" y="66"/>
                  <a:pt x="342" y="67"/>
                  <a:pt x="335" y="68"/>
                </a:cubicBezTo>
                <a:cubicBezTo>
                  <a:pt x="313" y="7"/>
                  <a:pt x="313" y="7"/>
                  <a:pt x="313" y="7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37" y="105"/>
                  <a:pt x="231" y="109"/>
                  <a:pt x="225" y="11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46" y="180"/>
                  <a:pt x="141" y="185"/>
                  <a:pt x="137" y="191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85" y="282"/>
                  <a:pt x="83" y="288"/>
                  <a:pt x="81" y="295"/>
                </a:cubicBezTo>
                <a:cubicBezTo>
                  <a:pt x="17" y="284"/>
                  <a:pt x="17" y="284"/>
                  <a:pt x="17" y="284"/>
                </a:cubicBezTo>
                <a:cubicBezTo>
                  <a:pt x="0" y="380"/>
                  <a:pt x="0" y="380"/>
                  <a:pt x="0" y="380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5"/>
                  <a:pt x="64" y="398"/>
                  <a:pt x="64" y="402"/>
                </a:cubicBezTo>
                <a:cubicBezTo>
                  <a:pt x="64" y="405"/>
                  <a:pt x="64" y="408"/>
                  <a:pt x="64" y="412"/>
                </a:cubicBezTo>
                <a:cubicBezTo>
                  <a:pt x="0" y="423"/>
                  <a:pt x="0" y="423"/>
                  <a:pt x="0" y="423"/>
                </a:cubicBezTo>
                <a:cubicBezTo>
                  <a:pt x="17" y="520"/>
                  <a:pt x="17" y="520"/>
                  <a:pt x="17" y="520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83" y="515"/>
                  <a:pt x="85" y="521"/>
                  <a:pt x="88" y="528"/>
                </a:cubicBezTo>
                <a:cubicBezTo>
                  <a:pt x="32" y="560"/>
                  <a:pt x="32" y="560"/>
                  <a:pt x="32" y="560"/>
                </a:cubicBezTo>
                <a:cubicBezTo>
                  <a:pt x="81" y="645"/>
                  <a:pt x="81" y="645"/>
                  <a:pt x="81" y="645"/>
                </a:cubicBezTo>
                <a:cubicBezTo>
                  <a:pt x="137" y="613"/>
                  <a:pt x="137" y="613"/>
                  <a:pt x="137" y="613"/>
                </a:cubicBezTo>
                <a:cubicBezTo>
                  <a:pt x="141" y="618"/>
                  <a:pt x="146" y="623"/>
                  <a:pt x="150" y="628"/>
                </a:cubicBezTo>
                <a:cubicBezTo>
                  <a:pt x="108" y="678"/>
                  <a:pt x="108" y="678"/>
                  <a:pt x="108" y="678"/>
                </a:cubicBezTo>
                <a:cubicBezTo>
                  <a:pt x="184" y="741"/>
                  <a:pt x="184" y="741"/>
                  <a:pt x="184" y="741"/>
                </a:cubicBezTo>
                <a:cubicBezTo>
                  <a:pt x="225" y="691"/>
                  <a:pt x="225" y="691"/>
                  <a:pt x="225" y="691"/>
                </a:cubicBezTo>
                <a:cubicBezTo>
                  <a:pt x="231" y="695"/>
                  <a:pt x="237" y="698"/>
                  <a:pt x="243" y="702"/>
                </a:cubicBezTo>
                <a:cubicBezTo>
                  <a:pt x="221" y="763"/>
                  <a:pt x="221" y="763"/>
                  <a:pt x="221" y="763"/>
                </a:cubicBezTo>
                <a:cubicBezTo>
                  <a:pt x="313" y="796"/>
                  <a:pt x="313" y="796"/>
                  <a:pt x="313" y="796"/>
                </a:cubicBezTo>
                <a:cubicBezTo>
                  <a:pt x="335" y="735"/>
                  <a:pt x="335" y="735"/>
                  <a:pt x="335" y="735"/>
                </a:cubicBezTo>
                <a:cubicBezTo>
                  <a:pt x="342" y="737"/>
                  <a:pt x="348" y="738"/>
                  <a:pt x="355" y="739"/>
                </a:cubicBezTo>
                <a:cubicBezTo>
                  <a:pt x="355" y="804"/>
                  <a:pt x="355" y="804"/>
                  <a:pt x="355" y="804"/>
                </a:cubicBezTo>
                <a:cubicBezTo>
                  <a:pt x="453" y="804"/>
                  <a:pt x="453" y="804"/>
                  <a:pt x="453" y="804"/>
                </a:cubicBezTo>
                <a:cubicBezTo>
                  <a:pt x="453" y="739"/>
                  <a:pt x="453" y="739"/>
                  <a:pt x="453" y="739"/>
                </a:cubicBezTo>
                <a:cubicBezTo>
                  <a:pt x="460" y="738"/>
                  <a:pt x="467" y="737"/>
                  <a:pt x="473" y="735"/>
                </a:cubicBezTo>
                <a:cubicBezTo>
                  <a:pt x="496" y="796"/>
                  <a:pt x="496" y="796"/>
                  <a:pt x="496" y="796"/>
                </a:cubicBezTo>
                <a:cubicBezTo>
                  <a:pt x="588" y="763"/>
                  <a:pt x="588" y="763"/>
                  <a:pt x="588" y="763"/>
                </a:cubicBezTo>
                <a:cubicBezTo>
                  <a:pt x="566" y="702"/>
                  <a:pt x="566" y="702"/>
                  <a:pt x="566" y="702"/>
                </a:cubicBezTo>
                <a:cubicBezTo>
                  <a:pt x="572" y="698"/>
                  <a:pt x="577" y="695"/>
                  <a:pt x="583" y="691"/>
                </a:cubicBezTo>
                <a:cubicBezTo>
                  <a:pt x="625" y="741"/>
                  <a:pt x="625" y="741"/>
                  <a:pt x="625" y="741"/>
                </a:cubicBezTo>
                <a:cubicBezTo>
                  <a:pt x="700" y="678"/>
                  <a:pt x="700" y="678"/>
                  <a:pt x="700" y="678"/>
                </a:cubicBezTo>
                <a:cubicBezTo>
                  <a:pt x="658" y="628"/>
                  <a:pt x="658" y="628"/>
                  <a:pt x="658" y="628"/>
                </a:cubicBezTo>
                <a:cubicBezTo>
                  <a:pt x="663" y="623"/>
                  <a:pt x="667" y="618"/>
                  <a:pt x="671" y="613"/>
                </a:cubicBezTo>
                <a:cubicBezTo>
                  <a:pt x="728" y="645"/>
                  <a:pt x="728" y="645"/>
                  <a:pt x="728" y="645"/>
                </a:cubicBezTo>
                <a:cubicBezTo>
                  <a:pt x="777" y="560"/>
                  <a:pt x="777" y="560"/>
                  <a:pt x="777" y="560"/>
                </a:cubicBezTo>
                <a:cubicBezTo>
                  <a:pt x="721" y="528"/>
                  <a:pt x="721" y="528"/>
                  <a:pt x="721" y="528"/>
                </a:cubicBezTo>
                <a:cubicBezTo>
                  <a:pt x="723" y="521"/>
                  <a:pt x="725" y="515"/>
                  <a:pt x="728" y="509"/>
                </a:cubicBezTo>
                <a:cubicBezTo>
                  <a:pt x="791" y="520"/>
                  <a:pt x="791" y="520"/>
                  <a:pt x="791" y="520"/>
                </a:cubicBezTo>
                <a:cubicBezTo>
                  <a:pt x="808" y="423"/>
                  <a:pt x="808" y="423"/>
                  <a:pt x="808" y="423"/>
                </a:cubicBezTo>
                <a:cubicBezTo>
                  <a:pt x="744" y="412"/>
                  <a:pt x="744" y="412"/>
                  <a:pt x="744" y="412"/>
                </a:cubicBezTo>
                <a:cubicBezTo>
                  <a:pt x="745" y="408"/>
                  <a:pt x="745" y="405"/>
                  <a:pt x="745" y="402"/>
                </a:cubicBezTo>
                <a:close/>
                <a:moveTo>
                  <a:pt x="665" y="229"/>
                </a:moveTo>
                <a:cubicBezTo>
                  <a:pt x="671" y="226"/>
                  <a:pt x="679" y="228"/>
                  <a:pt x="683" y="234"/>
                </a:cubicBezTo>
                <a:cubicBezTo>
                  <a:pt x="687" y="241"/>
                  <a:pt x="684" y="248"/>
                  <a:pt x="678" y="252"/>
                </a:cubicBezTo>
                <a:cubicBezTo>
                  <a:pt x="672" y="256"/>
                  <a:pt x="664" y="254"/>
                  <a:pt x="660" y="247"/>
                </a:cubicBezTo>
                <a:cubicBezTo>
                  <a:pt x="657" y="241"/>
                  <a:pt x="659" y="233"/>
                  <a:pt x="665" y="229"/>
                </a:cubicBezTo>
                <a:close/>
                <a:moveTo>
                  <a:pt x="591" y="151"/>
                </a:moveTo>
                <a:cubicBezTo>
                  <a:pt x="595" y="145"/>
                  <a:pt x="603" y="144"/>
                  <a:pt x="609" y="149"/>
                </a:cubicBezTo>
                <a:cubicBezTo>
                  <a:pt x="614" y="154"/>
                  <a:pt x="615" y="162"/>
                  <a:pt x="611" y="167"/>
                </a:cubicBezTo>
                <a:cubicBezTo>
                  <a:pt x="606" y="173"/>
                  <a:pt x="598" y="174"/>
                  <a:pt x="592" y="169"/>
                </a:cubicBezTo>
                <a:cubicBezTo>
                  <a:pt x="587" y="164"/>
                  <a:pt x="586" y="156"/>
                  <a:pt x="591" y="151"/>
                </a:cubicBezTo>
                <a:close/>
                <a:moveTo>
                  <a:pt x="493" y="102"/>
                </a:moveTo>
                <a:cubicBezTo>
                  <a:pt x="496" y="95"/>
                  <a:pt x="503" y="92"/>
                  <a:pt x="510" y="94"/>
                </a:cubicBezTo>
                <a:cubicBezTo>
                  <a:pt x="517" y="97"/>
                  <a:pt x="520" y="104"/>
                  <a:pt x="518" y="111"/>
                </a:cubicBezTo>
                <a:cubicBezTo>
                  <a:pt x="515" y="118"/>
                  <a:pt x="508" y="121"/>
                  <a:pt x="501" y="119"/>
                </a:cubicBezTo>
                <a:cubicBezTo>
                  <a:pt x="494" y="116"/>
                  <a:pt x="491" y="109"/>
                  <a:pt x="493" y="102"/>
                </a:cubicBezTo>
                <a:close/>
                <a:moveTo>
                  <a:pt x="399" y="77"/>
                </a:moveTo>
                <a:cubicBezTo>
                  <a:pt x="406" y="77"/>
                  <a:pt x="412" y="82"/>
                  <a:pt x="412" y="90"/>
                </a:cubicBezTo>
                <a:cubicBezTo>
                  <a:pt x="412" y="97"/>
                  <a:pt x="406" y="103"/>
                  <a:pt x="399" y="103"/>
                </a:cubicBezTo>
                <a:cubicBezTo>
                  <a:pt x="391" y="103"/>
                  <a:pt x="386" y="97"/>
                  <a:pt x="386" y="90"/>
                </a:cubicBezTo>
                <a:cubicBezTo>
                  <a:pt x="386" y="82"/>
                  <a:pt x="391" y="77"/>
                  <a:pt x="399" y="77"/>
                </a:cubicBezTo>
                <a:close/>
                <a:moveTo>
                  <a:pt x="288" y="98"/>
                </a:moveTo>
                <a:cubicBezTo>
                  <a:pt x="295" y="96"/>
                  <a:pt x="302" y="99"/>
                  <a:pt x="304" y="106"/>
                </a:cubicBezTo>
                <a:cubicBezTo>
                  <a:pt x="307" y="113"/>
                  <a:pt x="303" y="120"/>
                  <a:pt x="297" y="123"/>
                </a:cubicBezTo>
                <a:cubicBezTo>
                  <a:pt x="290" y="125"/>
                  <a:pt x="282" y="122"/>
                  <a:pt x="280" y="115"/>
                </a:cubicBezTo>
                <a:cubicBezTo>
                  <a:pt x="277" y="108"/>
                  <a:pt x="281" y="101"/>
                  <a:pt x="288" y="98"/>
                </a:cubicBezTo>
                <a:close/>
                <a:moveTo>
                  <a:pt x="191" y="156"/>
                </a:moveTo>
                <a:cubicBezTo>
                  <a:pt x="196" y="152"/>
                  <a:pt x="205" y="152"/>
                  <a:pt x="209" y="158"/>
                </a:cubicBezTo>
                <a:cubicBezTo>
                  <a:pt x="214" y="163"/>
                  <a:pt x="213" y="172"/>
                  <a:pt x="208" y="176"/>
                </a:cubicBezTo>
                <a:cubicBezTo>
                  <a:pt x="202" y="181"/>
                  <a:pt x="194" y="180"/>
                  <a:pt x="189" y="175"/>
                </a:cubicBezTo>
                <a:cubicBezTo>
                  <a:pt x="185" y="169"/>
                  <a:pt x="185" y="161"/>
                  <a:pt x="191" y="156"/>
                </a:cubicBezTo>
                <a:close/>
                <a:moveTo>
                  <a:pt x="83" y="351"/>
                </a:moveTo>
                <a:cubicBezTo>
                  <a:pt x="84" y="344"/>
                  <a:pt x="91" y="339"/>
                  <a:pt x="98" y="340"/>
                </a:cubicBezTo>
                <a:cubicBezTo>
                  <a:pt x="105" y="341"/>
                  <a:pt x="110" y="348"/>
                  <a:pt x="109" y="355"/>
                </a:cubicBezTo>
                <a:cubicBezTo>
                  <a:pt x="108" y="362"/>
                  <a:pt x="101" y="367"/>
                  <a:pt x="94" y="366"/>
                </a:cubicBezTo>
                <a:cubicBezTo>
                  <a:pt x="87" y="365"/>
                  <a:pt x="82" y="358"/>
                  <a:pt x="83" y="351"/>
                </a:cubicBezTo>
                <a:close/>
                <a:moveTo>
                  <a:pt x="100" y="474"/>
                </a:moveTo>
                <a:cubicBezTo>
                  <a:pt x="93" y="476"/>
                  <a:pt x="86" y="471"/>
                  <a:pt x="85" y="464"/>
                </a:cubicBezTo>
                <a:cubicBezTo>
                  <a:pt x="84" y="457"/>
                  <a:pt x="89" y="450"/>
                  <a:pt x="96" y="449"/>
                </a:cubicBezTo>
                <a:cubicBezTo>
                  <a:pt x="103" y="447"/>
                  <a:pt x="110" y="452"/>
                  <a:pt x="111" y="459"/>
                </a:cubicBezTo>
                <a:cubicBezTo>
                  <a:pt x="112" y="466"/>
                  <a:pt x="107" y="473"/>
                  <a:pt x="100" y="474"/>
                </a:cubicBezTo>
                <a:close/>
                <a:moveTo>
                  <a:pt x="120" y="244"/>
                </a:moveTo>
                <a:cubicBezTo>
                  <a:pt x="124" y="238"/>
                  <a:pt x="131" y="236"/>
                  <a:pt x="138" y="239"/>
                </a:cubicBezTo>
                <a:cubicBezTo>
                  <a:pt x="144" y="243"/>
                  <a:pt x="146" y="251"/>
                  <a:pt x="143" y="257"/>
                </a:cubicBezTo>
                <a:cubicBezTo>
                  <a:pt x="139" y="263"/>
                  <a:pt x="131" y="266"/>
                  <a:pt x="125" y="262"/>
                </a:cubicBezTo>
                <a:cubicBezTo>
                  <a:pt x="118" y="258"/>
                  <a:pt x="116" y="250"/>
                  <a:pt x="120" y="244"/>
                </a:cubicBezTo>
                <a:close/>
                <a:moveTo>
                  <a:pt x="143" y="574"/>
                </a:moveTo>
                <a:cubicBezTo>
                  <a:pt x="137" y="578"/>
                  <a:pt x="129" y="575"/>
                  <a:pt x="126" y="569"/>
                </a:cubicBezTo>
                <a:cubicBezTo>
                  <a:pt x="122" y="563"/>
                  <a:pt x="124" y="555"/>
                  <a:pt x="130" y="551"/>
                </a:cubicBezTo>
                <a:cubicBezTo>
                  <a:pt x="137" y="548"/>
                  <a:pt x="145" y="550"/>
                  <a:pt x="148" y="556"/>
                </a:cubicBezTo>
                <a:cubicBezTo>
                  <a:pt x="152" y="562"/>
                  <a:pt x="150" y="570"/>
                  <a:pt x="143" y="574"/>
                </a:cubicBezTo>
                <a:close/>
                <a:moveTo>
                  <a:pt x="218" y="653"/>
                </a:moveTo>
                <a:cubicBezTo>
                  <a:pt x="213" y="658"/>
                  <a:pt x="205" y="659"/>
                  <a:pt x="200" y="654"/>
                </a:cubicBezTo>
                <a:cubicBezTo>
                  <a:pt x="194" y="650"/>
                  <a:pt x="193" y="642"/>
                  <a:pt x="198" y="636"/>
                </a:cubicBezTo>
                <a:cubicBezTo>
                  <a:pt x="203" y="630"/>
                  <a:pt x="211" y="630"/>
                  <a:pt x="216" y="634"/>
                </a:cubicBezTo>
                <a:cubicBezTo>
                  <a:pt x="222" y="639"/>
                  <a:pt x="223" y="647"/>
                  <a:pt x="218" y="653"/>
                </a:cubicBezTo>
                <a:close/>
                <a:moveTo>
                  <a:pt x="315" y="701"/>
                </a:moveTo>
                <a:cubicBezTo>
                  <a:pt x="313" y="708"/>
                  <a:pt x="305" y="712"/>
                  <a:pt x="298" y="709"/>
                </a:cubicBezTo>
                <a:cubicBezTo>
                  <a:pt x="292" y="707"/>
                  <a:pt x="288" y="699"/>
                  <a:pt x="291" y="692"/>
                </a:cubicBezTo>
                <a:cubicBezTo>
                  <a:pt x="293" y="686"/>
                  <a:pt x="301" y="682"/>
                  <a:pt x="307" y="685"/>
                </a:cubicBezTo>
                <a:cubicBezTo>
                  <a:pt x="314" y="687"/>
                  <a:pt x="318" y="695"/>
                  <a:pt x="315" y="701"/>
                </a:cubicBezTo>
                <a:close/>
                <a:moveTo>
                  <a:pt x="410" y="727"/>
                </a:moveTo>
                <a:cubicBezTo>
                  <a:pt x="403" y="727"/>
                  <a:pt x="397" y="721"/>
                  <a:pt x="397" y="714"/>
                </a:cubicBezTo>
                <a:cubicBezTo>
                  <a:pt x="397" y="707"/>
                  <a:pt x="403" y="701"/>
                  <a:pt x="410" y="701"/>
                </a:cubicBezTo>
                <a:cubicBezTo>
                  <a:pt x="417" y="701"/>
                  <a:pt x="423" y="707"/>
                  <a:pt x="423" y="714"/>
                </a:cubicBezTo>
                <a:cubicBezTo>
                  <a:pt x="423" y="721"/>
                  <a:pt x="417" y="727"/>
                  <a:pt x="410" y="727"/>
                </a:cubicBezTo>
                <a:close/>
                <a:moveTo>
                  <a:pt x="521" y="705"/>
                </a:moveTo>
                <a:cubicBezTo>
                  <a:pt x="514" y="708"/>
                  <a:pt x="506" y="704"/>
                  <a:pt x="504" y="697"/>
                </a:cubicBezTo>
                <a:cubicBezTo>
                  <a:pt x="502" y="691"/>
                  <a:pt x="505" y="683"/>
                  <a:pt x="512" y="681"/>
                </a:cubicBezTo>
                <a:cubicBezTo>
                  <a:pt x="519" y="678"/>
                  <a:pt x="526" y="682"/>
                  <a:pt x="529" y="689"/>
                </a:cubicBezTo>
                <a:cubicBezTo>
                  <a:pt x="531" y="695"/>
                  <a:pt x="528" y="703"/>
                  <a:pt x="521" y="705"/>
                </a:cubicBezTo>
                <a:close/>
                <a:moveTo>
                  <a:pt x="618" y="647"/>
                </a:moveTo>
                <a:cubicBezTo>
                  <a:pt x="612" y="652"/>
                  <a:pt x="604" y="651"/>
                  <a:pt x="599" y="646"/>
                </a:cubicBezTo>
                <a:cubicBezTo>
                  <a:pt x="595" y="640"/>
                  <a:pt x="595" y="632"/>
                  <a:pt x="601" y="627"/>
                </a:cubicBezTo>
                <a:cubicBezTo>
                  <a:pt x="606" y="622"/>
                  <a:pt x="615" y="623"/>
                  <a:pt x="619" y="629"/>
                </a:cubicBezTo>
                <a:cubicBezTo>
                  <a:pt x="624" y="634"/>
                  <a:pt x="623" y="642"/>
                  <a:pt x="618" y="647"/>
                </a:cubicBezTo>
                <a:close/>
                <a:moveTo>
                  <a:pt x="655" y="478"/>
                </a:moveTo>
                <a:cubicBezTo>
                  <a:pt x="614" y="471"/>
                  <a:pt x="614" y="471"/>
                  <a:pt x="614" y="471"/>
                </a:cubicBezTo>
                <a:cubicBezTo>
                  <a:pt x="612" y="475"/>
                  <a:pt x="611" y="479"/>
                  <a:pt x="609" y="483"/>
                </a:cubicBezTo>
                <a:cubicBezTo>
                  <a:pt x="645" y="504"/>
                  <a:pt x="645" y="504"/>
                  <a:pt x="645" y="504"/>
                </a:cubicBezTo>
                <a:cubicBezTo>
                  <a:pt x="614" y="559"/>
                  <a:pt x="614" y="559"/>
                  <a:pt x="614" y="559"/>
                </a:cubicBezTo>
                <a:cubicBezTo>
                  <a:pt x="577" y="538"/>
                  <a:pt x="577" y="538"/>
                  <a:pt x="577" y="538"/>
                </a:cubicBezTo>
                <a:cubicBezTo>
                  <a:pt x="575" y="542"/>
                  <a:pt x="572" y="545"/>
                  <a:pt x="569" y="548"/>
                </a:cubicBezTo>
                <a:cubicBezTo>
                  <a:pt x="596" y="581"/>
                  <a:pt x="596" y="581"/>
                  <a:pt x="596" y="581"/>
                </a:cubicBezTo>
                <a:cubicBezTo>
                  <a:pt x="547" y="621"/>
                  <a:pt x="547" y="621"/>
                  <a:pt x="547" y="621"/>
                </a:cubicBezTo>
                <a:cubicBezTo>
                  <a:pt x="520" y="589"/>
                  <a:pt x="520" y="589"/>
                  <a:pt x="520" y="589"/>
                </a:cubicBezTo>
                <a:cubicBezTo>
                  <a:pt x="516" y="592"/>
                  <a:pt x="513" y="594"/>
                  <a:pt x="509" y="596"/>
                </a:cubicBezTo>
                <a:cubicBezTo>
                  <a:pt x="523" y="635"/>
                  <a:pt x="523" y="635"/>
                  <a:pt x="523" y="635"/>
                </a:cubicBezTo>
                <a:cubicBezTo>
                  <a:pt x="463" y="657"/>
                  <a:pt x="463" y="657"/>
                  <a:pt x="463" y="657"/>
                </a:cubicBezTo>
                <a:cubicBezTo>
                  <a:pt x="449" y="618"/>
                  <a:pt x="449" y="618"/>
                  <a:pt x="449" y="618"/>
                </a:cubicBezTo>
                <a:cubicBezTo>
                  <a:pt x="445" y="618"/>
                  <a:pt x="440" y="619"/>
                  <a:pt x="436" y="620"/>
                </a:cubicBezTo>
                <a:cubicBezTo>
                  <a:pt x="436" y="662"/>
                  <a:pt x="436" y="662"/>
                  <a:pt x="436" y="662"/>
                </a:cubicBezTo>
                <a:cubicBezTo>
                  <a:pt x="372" y="662"/>
                  <a:pt x="372" y="662"/>
                  <a:pt x="372" y="662"/>
                </a:cubicBezTo>
                <a:cubicBezTo>
                  <a:pt x="372" y="620"/>
                  <a:pt x="372" y="620"/>
                  <a:pt x="372" y="620"/>
                </a:cubicBezTo>
                <a:cubicBezTo>
                  <a:pt x="368" y="619"/>
                  <a:pt x="364" y="618"/>
                  <a:pt x="360" y="618"/>
                </a:cubicBezTo>
                <a:cubicBezTo>
                  <a:pt x="345" y="657"/>
                  <a:pt x="345" y="657"/>
                  <a:pt x="345" y="657"/>
                </a:cubicBezTo>
                <a:cubicBezTo>
                  <a:pt x="285" y="635"/>
                  <a:pt x="285" y="635"/>
                  <a:pt x="285" y="635"/>
                </a:cubicBezTo>
                <a:cubicBezTo>
                  <a:pt x="300" y="596"/>
                  <a:pt x="300" y="596"/>
                  <a:pt x="300" y="596"/>
                </a:cubicBezTo>
                <a:cubicBezTo>
                  <a:pt x="296" y="594"/>
                  <a:pt x="292" y="592"/>
                  <a:pt x="288" y="589"/>
                </a:cubicBezTo>
                <a:cubicBezTo>
                  <a:pt x="261" y="621"/>
                  <a:pt x="261" y="621"/>
                  <a:pt x="261" y="621"/>
                </a:cubicBezTo>
                <a:cubicBezTo>
                  <a:pt x="213" y="581"/>
                  <a:pt x="213" y="581"/>
                  <a:pt x="213" y="581"/>
                </a:cubicBezTo>
                <a:cubicBezTo>
                  <a:pt x="240" y="548"/>
                  <a:pt x="240" y="548"/>
                  <a:pt x="240" y="548"/>
                </a:cubicBezTo>
                <a:cubicBezTo>
                  <a:pt x="237" y="545"/>
                  <a:pt x="234" y="542"/>
                  <a:pt x="231" y="538"/>
                </a:cubicBezTo>
                <a:cubicBezTo>
                  <a:pt x="195" y="559"/>
                  <a:pt x="195" y="559"/>
                  <a:pt x="195" y="559"/>
                </a:cubicBezTo>
                <a:cubicBezTo>
                  <a:pt x="163" y="504"/>
                  <a:pt x="163" y="504"/>
                  <a:pt x="163" y="504"/>
                </a:cubicBezTo>
                <a:cubicBezTo>
                  <a:pt x="199" y="483"/>
                  <a:pt x="199" y="483"/>
                  <a:pt x="199" y="483"/>
                </a:cubicBezTo>
                <a:cubicBezTo>
                  <a:pt x="198" y="479"/>
                  <a:pt x="196" y="475"/>
                  <a:pt x="195" y="471"/>
                </a:cubicBezTo>
                <a:cubicBezTo>
                  <a:pt x="154" y="478"/>
                  <a:pt x="154" y="478"/>
                  <a:pt x="154" y="478"/>
                </a:cubicBezTo>
                <a:cubicBezTo>
                  <a:pt x="143" y="416"/>
                  <a:pt x="143" y="416"/>
                  <a:pt x="143" y="416"/>
                </a:cubicBezTo>
                <a:cubicBezTo>
                  <a:pt x="184" y="408"/>
                  <a:pt x="184" y="408"/>
                  <a:pt x="184" y="408"/>
                </a:cubicBezTo>
                <a:cubicBezTo>
                  <a:pt x="184" y="406"/>
                  <a:pt x="184" y="404"/>
                  <a:pt x="184" y="402"/>
                </a:cubicBezTo>
                <a:cubicBezTo>
                  <a:pt x="184" y="400"/>
                  <a:pt x="184" y="397"/>
                  <a:pt x="184" y="395"/>
                </a:cubicBezTo>
                <a:cubicBezTo>
                  <a:pt x="143" y="388"/>
                  <a:pt x="143" y="388"/>
                  <a:pt x="143" y="388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95" y="333"/>
                  <a:pt x="195" y="333"/>
                  <a:pt x="195" y="333"/>
                </a:cubicBezTo>
                <a:cubicBezTo>
                  <a:pt x="196" y="328"/>
                  <a:pt x="198" y="324"/>
                  <a:pt x="199" y="320"/>
                </a:cubicBezTo>
                <a:cubicBezTo>
                  <a:pt x="163" y="299"/>
                  <a:pt x="163" y="299"/>
                  <a:pt x="163" y="299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4" y="262"/>
                  <a:pt x="237" y="258"/>
                  <a:pt x="240" y="255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61" y="182"/>
                  <a:pt x="261" y="182"/>
                  <a:pt x="261" y="182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92" y="212"/>
                  <a:pt x="296" y="210"/>
                  <a:pt x="300" y="208"/>
                </a:cubicBezTo>
                <a:cubicBezTo>
                  <a:pt x="285" y="168"/>
                  <a:pt x="285" y="168"/>
                  <a:pt x="285" y="168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59" y="186"/>
                  <a:pt x="359" y="186"/>
                  <a:pt x="359" y="186"/>
                </a:cubicBezTo>
                <a:cubicBezTo>
                  <a:pt x="364" y="185"/>
                  <a:pt x="368" y="184"/>
                  <a:pt x="372" y="184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84"/>
                  <a:pt x="436" y="184"/>
                  <a:pt x="436" y="184"/>
                </a:cubicBezTo>
                <a:cubicBezTo>
                  <a:pt x="440" y="184"/>
                  <a:pt x="445" y="185"/>
                  <a:pt x="449" y="186"/>
                </a:cubicBezTo>
                <a:cubicBezTo>
                  <a:pt x="463" y="146"/>
                  <a:pt x="463" y="146"/>
                  <a:pt x="463" y="146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09" y="208"/>
                  <a:pt x="509" y="208"/>
                  <a:pt x="509" y="208"/>
                </a:cubicBezTo>
                <a:cubicBezTo>
                  <a:pt x="513" y="210"/>
                  <a:pt x="516" y="212"/>
                  <a:pt x="520" y="214"/>
                </a:cubicBezTo>
                <a:cubicBezTo>
                  <a:pt x="547" y="182"/>
                  <a:pt x="547" y="182"/>
                  <a:pt x="547" y="182"/>
                </a:cubicBezTo>
                <a:cubicBezTo>
                  <a:pt x="596" y="223"/>
                  <a:pt x="596" y="223"/>
                  <a:pt x="596" y="223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2" y="258"/>
                  <a:pt x="575" y="262"/>
                  <a:pt x="577" y="265"/>
                </a:cubicBezTo>
                <a:cubicBezTo>
                  <a:pt x="614" y="244"/>
                  <a:pt x="614" y="244"/>
                  <a:pt x="614" y="244"/>
                </a:cubicBezTo>
                <a:cubicBezTo>
                  <a:pt x="645" y="299"/>
                  <a:pt x="645" y="299"/>
                  <a:pt x="645" y="299"/>
                </a:cubicBezTo>
                <a:cubicBezTo>
                  <a:pt x="609" y="320"/>
                  <a:pt x="609" y="320"/>
                  <a:pt x="609" y="320"/>
                </a:cubicBezTo>
                <a:cubicBezTo>
                  <a:pt x="611" y="324"/>
                  <a:pt x="612" y="328"/>
                  <a:pt x="614" y="333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66" y="388"/>
                  <a:pt x="666" y="388"/>
                  <a:pt x="666" y="388"/>
                </a:cubicBezTo>
                <a:cubicBezTo>
                  <a:pt x="625" y="395"/>
                  <a:pt x="625" y="395"/>
                  <a:pt x="625" y="395"/>
                </a:cubicBezTo>
                <a:cubicBezTo>
                  <a:pt x="625" y="397"/>
                  <a:pt x="625" y="400"/>
                  <a:pt x="625" y="402"/>
                </a:cubicBezTo>
                <a:cubicBezTo>
                  <a:pt x="625" y="404"/>
                  <a:pt x="625" y="406"/>
                  <a:pt x="625" y="408"/>
                </a:cubicBezTo>
                <a:cubicBezTo>
                  <a:pt x="666" y="416"/>
                  <a:pt x="666" y="416"/>
                  <a:pt x="666" y="416"/>
                </a:cubicBezTo>
                <a:lnTo>
                  <a:pt x="655" y="478"/>
                </a:lnTo>
                <a:close/>
                <a:moveTo>
                  <a:pt x="689" y="559"/>
                </a:moveTo>
                <a:cubicBezTo>
                  <a:pt x="685" y="566"/>
                  <a:pt x="677" y="568"/>
                  <a:pt x="671" y="564"/>
                </a:cubicBezTo>
                <a:cubicBezTo>
                  <a:pt x="665" y="561"/>
                  <a:pt x="662" y="553"/>
                  <a:pt x="666" y="546"/>
                </a:cubicBezTo>
                <a:cubicBezTo>
                  <a:pt x="670" y="540"/>
                  <a:pt x="678" y="538"/>
                  <a:pt x="684" y="542"/>
                </a:cubicBezTo>
                <a:cubicBezTo>
                  <a:pt x="690" y="545"/>
                  <a:pt x="692" y="553"/>
                  <a:pt x="689" y="559"/>
                </a:cubicBezTo>
                <a:close/>
                <a:moveTo>
                  <a:pt x="708" y="329"/>
                </a:moveTo>
                <a:cubicBezTo>
                  <a:pt x="715" y="328"/>
                  <a:pt x="722" y="333"/>
                  <a:pt x="723" y="340"/>
                </a:cubicBezTo>
                <a:cubicBezTo>
                  <a:pt x="725" y="347"/>
                  <a:pt x="720" y="354"/>
                  <a:pt x="713" y="355"/>
                </a:cubicBezTo>
                <a:cubicBezTo>
                  <a:pt x="706" y="356"/>
                  <a:pt x="699" y="351"/>
                  <a:pt x="698" y="344"/>
                </a:cubicBezTo>
                <a:cubicBezTo>
                  <a:pt x="696" y="337"/>
                  <a:pt x="701" y="330"/>
                  <a:pt x="708" y="329"/>
                </a:cubicBezTo>
                <a:close/>
                <a:moveTo>
                  <a:pt x="725" y="453"/>
                </a:moveTo>
                <a:cubicBezTo>
                  <a:pt x="724" y="460"/>
                  <a:pt x="717" y="464"/>
                  <a:pt x="710" y="463"/>
                </a:cubicBezTo>
                <a:cubicBezTo>
                  <a:pt x="703" y="462"/>
                  <a:pt x="698" y="455"/>
                  <a:pt x="700" y="448"/>
                </a:cubicBezTo>
                <a:cubicBezTo>
                  <a:pt x="701" y="441"/>
                  <a:pt x="708" y="436"/>
                  <a:pt x="715" y="437"/>
                </a:cubicBezTo>
                <a:cubicBezTo>
                  <a:pt x="722" y="439"/>
                  <a:pt x="727" y="445"/>
                  <a:pt x="725" y="4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980594"/>
            <a:ext cx="9144000" cy="1410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187624" y="2203192"/>
            <a:ext cx="5624512" cy="62863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ln w="6350">
                <a:noFill/>
              </a:ln>
              <a:solidFill>
                <a:schemeClr val="bg1"/>
              </a:solidFill>
              <a:latin typeface="Modern No. 20" pitchFamily="18" charset="0"/>
              <a:ea typeface="微软雅黑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043608" y="1634685"/>
            <a:ext cx="2093604" cy="2089193"/>
            <a:chOff x="6228184" y="634477"/>
            <a:chExt cx="1147603" cy="1145185"/>
          </a:xfrm>
        </p:grpSpPr>
        <p:grpSp>
          <p:nvGrpSpPr>
            <p:cNvPr id="78" name="组合 77"/>
            <p:cNvGrpSpPr/>
            <p:nvPr/>
          </p:nvGrpSpPr>
          <p:grpSpPr>
            <a:xfrm flipH="1">
              <a:off x="6601413" y="1027070"/>
              <a:ext cx="402354" cy="360000"/>
              <a:chOff x="7008812" y="2716213"/>
              <a:chExt cx="1236664" cy="1106487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7761288" y="3354388"/>
                <a:ext cx="484188" cy="296862"/>
              </a:xfrm>
              <a:custGeom>
                <a:avLst/>
                <a:gdLst>
                  <a:gd name="T0" fmla="*/ 52 w 129"/>
                  <a:gd name="T1" fmla="*/ 35 h 79"/>
                  <a:gd name="T2" fmla="*/ 24 w 129"/>
                  <a:gd name="T3" fmla="*/ 0 h 79"/>
                  <a:gd name="T4" fmla="*/ 10 w 129"/>
                  <a:gd name="T5" fmla="*/ 18 h 79"/>
                  <a:gd name="T6" fmla="*/ 0 w 129"/>
                  <a:gd name="T7" fmla="*/ 23 h 79"/>
                  <a:gd name="T8" fmla="*/ 29 w 129"/>
                  <a:gd name="T9" fmla="*/ 60 h 79"/>
                  <a:gd name="T10" fmla="*/ 39 w 129"/>
                  <a:gd name="T11" fmla="*/ 66 h 79"/>
                  <a:gd name="T12" fmla="*/ 107 w 129"/>
                  <a:gd name="T13" fmla="*/ 79 h 79"/>
                  <a:gd name="T14" fmla="*/ 111 w 129"/>
                  <a:gd name="T15" fmla="*/ 79 h 79"/>
                  <a:gd name="T16" fmla="*/ 127 w 129"/>
                  <a:gd name="T17" fmla="*/ 66 h 79"/>
                  <a:gd name="T18" fmla="*/ 114 w 129"/>
                  <a:gd name="T19" fmla="*/ 47 h 79"/>
                  <a:gd name="T20" fmla="*/ 52 w 129"/>
                  <a:gd name="T21" fmla="*/ 3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79">
                    <a:moveTo>
                      <a:pt x="52" y="3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8"/>
                      <a:pt x="17" y="14"/>
                      <a:pt x="1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32" y="63"/>
                      <a:pt x="35" y="65"/>
                      <a:pt x="39" y="66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8" y="79"/>
                      <a:pt x="110" y="79"/>
                      <a:pt x="111" y="79"/>
                    </a:cubicBezTo>
                    <a:cubicBezTo>
                      <a:pt x="118" y="79"/>
                      <a:pt x="125" y="74"/>
                      <a:pt x="127" y="66"/>
                    </a:cubicBezTo>
                    <a:cubicBezTo>
                      <a:pt x="129" y="57"/>
                      <a:pt x="123" y="48"/>
                      <a:pt x="114" y="47"/>
                    </a:cubicBezTo>
                    <a:lnTo>
                      <a:pt x="5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4"/>
              <p:cNvSpPr>
                <a:spLocks noEditPoints="1"/>
              </p:cNvSpPr>
              <p:nvPr/>
            </p:nvSpPr>
            <p:spPr bwMode="auto">
              <a:xfrm>
                <a:off x="7143750" y="2716213"/>
                <a:ext cx="269875" cy="274637"/>
              </a:xfrm>
              <a:custGeom>
                <a:avLst/>
                <a:gdLst>
                  <a:gd name="T0" fmla="*/ 0 w 72"/>
                  <a:gd name="T1" fmla="*/ 36 h 73"/>
                  <a:gd name="T2" fmla="*/ 36 w 72"/>
                  <a:gd name="T3" fmla="*/ 0 h 73"/>
                  <a:gd name="T4" fmla="*/ 72 w 72"/>
                  <a:gd name="T5" fmla="*/ 36 h 73"/>
                  <a:gd name="T6" fmla="*/ 36 w 72"/>
                  <a:gd name="T7" fmla="*/ 73 h 73"/>
                  <a:gd name="T8" fmla="*/ 0 w 72"/>
                  <a:gd name="T9" fmla="*/ 36 h 73"/>
                  <a:gd name="T10" fmla="*/ 0 w 72"/>
                  <a:gd name="T11" fmla="*/ 36 h 73"/>
                  <a:gd name="T12" fmla="*/ 0 w 72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lose/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5"/>
              <p:cNvSpPr>
                <a:spLocks/>
              </p:cNvSpPr>
              <p:nvPr/>
            </p:nvSpPr>
            <p:spPr bwMode="auto">
              <a:xfrm>
                <a:off x="7008812" y="2798763"/>
                <a:ext cx="911225" cy="1023937"/>
              </a:xfrm>
              <a:custGeom>
                <a:avLst/>
                <a:gdLst>
                  <a:gd name="T0" fmla="*/ 151 w 243"/>
                  <a:gd name="T1" fmla="*/ 5 h 273"/>
                  <a:gd name="T2" fmla="*/ 60 w 243"/>
                  <a:gd name="T3" fmla="*/ 92 h 273"/>
                  <a:gd name="T4" fmla="*/ 29 w 243"/>
                  <a:gd name="T5" fmla="*/ 64 h 273"/>
                  <a:gd name="T6" fmla="*/ 18 w 243"/>
                  <a:gd name="T7" fmla="*/ 59 h 273"/>
                  <a:gd name="T8" fmla="*/ 6 w 243"/>
                  <a:gd name="T9" fmla="*/ 64 h 273"/>
                  <a:gd name="T10" fmla="*/ 7 w 243"/>
                  <a:gd name="T11" fmla="*/ 87 h 273"/>
                  <a:gd name="T12" fmla="*/ 48 w 243"/>
                  <a:gd name="T13" fmla="*/ 126 h 273"/>
                  <a:gd name="T14" fmla="*/ 59 w 243"/>
                  <a:gd name="T15" fmla="*/ 130 h 273"/>
                  <a:gd name="T16" fmla="*/ 70 w 243"/>
                  <a:gd name="T17" fmla="*/ 126 h 273"/>
                  <a:gd name="T18" fmla="*/ 106 w 243"/>
                  <a:gd name="T19" fmla="*/ 95 h 273"/>
                  <a:gd name="T20" fmla="*/ 154 w 243"/>
                  <a:gd name="T21" fmla="*/ 147 h 273"/>
                  <a:gd name="T22" fmla="*/ 108 w 243"/>
                  <a:gd name="T23" fmla="*/ 170 h 273"/>
                  <a:gd name="T24" fmla="*/ 100 w 243"/>
                  <a:gd name="T25" fmla="*/ 180 h 273"/>
                  <a:gd name="T26" fmla="*/ 101 w 243"/>
                  <a:gd name="T27" fmla="*/ 193 h 273"/>
                  <a:gd name="T28" fmla="*/ 146 w 243"/>
                  <a:gd name="T29" fmla="*/ 265 h 273"/>
                  <a:gd name="T30" fmla="*/ 160 w 243"/>
                  <a:gd name="T31" fmla="*/ 273 h 273"/>
                  <a:gd name="T32" fmla="*/ 169 w 243"/>
                  <a:gd name="T33" fmla="*/ 270 h 273"/>
                  <a:gd name="T34" fmla="*/ 174 w 243"/>
                  <a:gd name="T35" fmla="*/ 248 h 273"/>
                  <a:gd name="T36" fmla="*/ 139 w 243"/>
                  <a:gd name="T37" fmla="*/ 191 h 273"/>
                  <a:gd name="T38" fmla="*/ 195 w 243"/>
                  <a:gd name="T39" fmla="*/ 163 h 273"/>
                  <a:gd name="T40" fmla="*/ 206 w 243"/>
                  <a:gd name="T41" fmla="*/ 157 h 273"/>
                  <a:gd name="T42" fmla="*/ 211 w 243"/>
                  <a:gd name="T43" fmla="*/ 131 h 273"/>
                  <a:gd name="T44" fmla="*/ 210 w 243"/>
                  <a:gd name="T45" fmla="*/ 130 h 273"/>
                  <a:gd name="T46" fmla="*/ 145 w 243"/>
                  <a:gd name="T47" fmla="*/ 60 h 273"/>
                  <a:gd name="T48" fmla="*/ 169 w 243"/>
                  <a:gd name="T49" fmla="*/ 34 h 273"/>
                  <a:gd name="T50" fmla="*/ 222 w 243"/>
                  <a:gd name="T51" fmla="*/ 46 h 273"/>
                  <a:gd name="T52" fmla="*/ 225 w 243"/>
                  <a:gd name="T53" fmla="*/ 47 h 273"/>
                  <a:gd name="T54" fmla="*/ 241 w 243"/>
                  <a:gd name="T55" fmla="*/ 34 h 273"/>
                  <a:gd name="T56" fmla="*/ 229 w 243"/>
                  <a:gd name="T57" fmla="*/ 15 h 273"/>
                  <a:gd name="T58" fmla="*/ 167 w 243"/>
                  <a:gd name="T59" fmla="*/ 0 h 273"/>
                  <a:gd name="T60" fmla="*/ 162 w 243"/>
                  <a:gd name="T61" fmla="*/ 0 h 273"/>
                  <a:gd name="T62" fmla="*/ 151 w 243"/>
                  <a:gd name="T63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3" h="273">
                    <a:moveTo>
                      <a:pt x="151" y="5"/>
                    </a:moveTo>
                    <a:cubicBezTo>
                      <a:pt x="137" y="19"/>
                      <a:pt x="60" y="92"/>
                      <a:pt x="60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61"/>
                      <a:pt x="22" y="59"/>
                      <a:pt x="18" y="59"/>
                    </a:cubicBezTo>
                    <a:cubicBezTo>
                      <a:pt x="13" y="59"/>
                      <a:pt x="9" y="61"/>
                      <a:pt x="6" y="64"/>
                    </a:cubicBezTo>
                    <a:cubicBezTo>
                      <a:pt x="0" y="71"/>
                      <a:pt x="0" y="81"/>
                      <a:pt x="7" y="8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1" y="128"/>
                      <a:pt x="55" y="130"/>
                      <a:pt x="59" y="130"/>
                    </a:cubicBezTo>
                    <a:cubicBezTo>
                      <a:pt x="63" y="130"/>
                      <a:pt x="67" y="129"/>
                      <a:pt x="70" y="126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4" y="172"/>
                      <a:pt x="101" y="176"/>
                      <a:pt x="100" y="180"/>
                    </a:cubicBezTo>
                    <a:cubicBezTo>
                      <a:pt x="98" y="185"/>
                      <a:pt x="99" y="189"/>
                      <a:pt x="101" y="193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9" y="270"/>
                      <a:pt x="154" y="273"/>
                      <a:pt x="160" y="273"/>
                    </a:cubicBezTo>
                    <a:cubicBezTo>
                      <a:pt x="163" y="273"/>
                      <a:pt x="166" y="272"/>
                      <a:pt x="169" y="270"/>
                    </a:cubicBezTo>
                    <a:cubicBezTo>
                      <a:pt x="176" y="266"/>
                      <a:pt x="179" y="255"/>
                      <a:pt x="174" y="248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206" y="157"/>
                      <a:pt x="206" y="157"/>
                      <a:pt x="206" y="157"/>
                    </a:cubicBezTo>
                    <a:cubicBezTo>
                      <a:pt x="216" y="152"/>
                      <a:pt x="218" y="139"/>
                      <a:pt x="211" y="131"/>
                    </a:cubicBezTo>
                    <a:cubicBezTo>
                      <a:pt x="211" y="131"/>
                      <a:pt x="211" y="130"/>
                      <a:pt x="210" y="130"/>
                    </a:cubicBezTo>
                    <a:cubicBezTo>
                      <a:pt x="189" y="106"/>
                      <a:pt x="167" y="83"/>
                      <a:pt x="145" y="60"/>
                    </a:cubicBezTo>
                    <a:cubicBezTo>
                      <a:pt x="148" y="56"/>
                      <a:pt x="165" y="38"/>
                      <a:pt x="169" y="34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4" y="47"/>
                      <a:pt x="225" y="47"/>
                    </a:cubicBezTo>
                    <a:cubicBezTo>
                      <a:pt x="233" y="47"/>
                      <a:pt x="239" y="42"/>
                      <a:pt x="241" y="34"/>
                    </a:cubicBezTo>
                    <a:cubicBezTo>
                      <a:pt x="243" y="26"/>
                      <a:pt x="238" y="17"/>
                      <a:pt x="229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4" y="0"/>
                      <a:pt x="162" y="0"/>
                    </a:cubicBezTo>
                    <a:cubicBezTo>
                      <a:pt x="158" y="0"/>
                      <a:pt x="155" y="1"/>
                      <a:pt x="15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6228184" y="634477"/>
              <a:ext cx="1147603" cy="1145185"/>
              <a:chOff x="6228184" y="634477"/>
              <a:chExt cx="1147603" cy="1145185"/>
            </a:xfrm>
            <a:solidFill>
              <a:schemeClr val="bg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Freeform 16"/>
              <p:cNvSpPr>
                <a:spLocks noEditPoints="1"/>
              </p:cNvSpPr>
              <p:nvPr/>
            </p:nvSpPr>
            <p:spPr bwMode="auto">
              <a:xfrm>
                <a:off x="6359995" y="766288"/>
                <a:ext cx="885190" cy="881563"/>
              </a:xfrm>
              <a:custGeom>
                <a:avLst/>
                <a:gdLst>
                  <a:gd name="T0" fmla="*/ 155 w 310"/>
                  <a:gd name="T1" fmla="*/ 0 h 309"/>
                  <a:gd name="T2" fmla="*/ 0 w 310"/>
                  <a:gd name="T3" fmla="*/ 155 h 309"/>
                  <a:gd name="T4" fmla="*/ 155 w 310"/>
                  <a:gd name="T5" fmla="*/ 309 h 309"/>
                  <a:gd name="T6" fmla="*/ 310 w 310"/>
                  <a:gd name="T7" fmla="*/ 155 h 309"/>
                  <a:gd name="T8" fmla="*/ 155 w 310"/>
                  <a:gd name="T9" fmla="*/ 0 h 309"/>
                  <a:gd name="T10" fmla="*/ 155 w 310"/>
                  <a:gd name="T11" fmla="*/ 262 h 309"/>
                  <a:gd name="T12" fmla="*/ 48 w 310"/>
                  <a:gd name="T13" fmla="*/ 155 h 309"/>
                  <a:gd name="T14" fmla="*/ 155 w 310"/>
                  <a:gd name="T15" fmla="*/ 47 h 309"/>
                  <a:gd name="T16" fmla="*/ 262 w 310"/>
                  <a:gd name="T17" fmla="*/ 155 h 309"/>
                  <a:gd name="T18" fmla="*/ 155 w 310"/>
                  <a:gd name="T19" fmla="*/ 26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cubicBezTo>
                      <a:pt x="69" y="0"/>
                      <a:pt x="0" y="69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10" y="240"/>
                      <a:pt x="310" y="155"/>
                    </a:cubicBezTo>
                    <a:cubicBezTo>
                      <a:pt x="310" y="69"/>
                      <a:pt x="240" y="0"/>
                      <a:pt x="155" y="0"/>
                    </a:cubicBezTo>
                    <a:close/>
                    <a:moveTo>
                      <a:pt x="155" y="262"/>
                    </a:moveTo>
                    <a:cubicBezTo>
                      <a:pt x="96" y="262"/>
                      <a:pt x="48" y="214"/>
                      <a:pt x="48" y="155"/>
                    </a:cubicBezTo>
                    <a:cubicBezTo>
                      <a:pt x="48" y="95"/>
                      <a:pt x="96" y="47"/>
                      <a:pt x="155" y="47"/>
                    </a:cubicBezTo>
                    <a:cubicBezTo>
                      <a:pt x="214" y="47"/>
                      <a:pt x="262" y="95"/>
                      <a:pt x="262" y="155"/>
                    </a:cubicBezTo>
                    <a:cubicBezTo>
                      <a:pt x="262" y="214"/>
                      <a:pt x="214" y="262"/>
                      <a:pt x="155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17"/>
              <p:cNvSpPr>
                <a:spLocks/>
              </p:cNvSpPr>
              <p:nvPr/>
            </p:nvSpPr>
            <p:spPr bwMode="auto">
              <a:xfrm>
                <a:off x="6745754" y="634477"/>
                <a:ext cx="113672" cy="142695"/>
              </a:xfrm>
              <a:custGeom>
                <a:avLst/>
                <a:gdLst>
                  <a:gd name="T0" fmla="*/ 75 w 94"/>
                  <a:gd name="T1" fmla="*/ 0 h 118"/>
                  <a:gd name="T2" fmla="*/ 75 w 94"/>
                  <a:gd name="T3" fmla="*/ 0 h 118"/>
                  <a:gd name="T4" fmla="*/ 19 w 94"/>
                  <a:gd name="T5" fmla="*/ 0 h 118"/>
                  <a:gd name="T6" fmla="*/ 16 w 94"/>
                  <a:gd name="T7" fmla="*/ 0 h 118"/>
                  <a:gd name="T8" fmla="*/ 0 w 94"/>
                  <a:gd name="T9" fmla="*/ 118 h 118"/>
                  <a:gd name="T10" fmla="*/ 19 w 94"/>
                  <a:gd name="T11" fmla="*/ 118 h 118"/>
                  <a:gd name="T12" fmla="*/ 75 w 94"/>
                  <a:gd name="T13" fmla="*/ 118 h 118"/>
                  <a:gd name="T14" fmla="*/ 94 w 94"/>
                  <a:gd name="T15" fmla="*/ 118 h 118"/>
                  <a:gd name="T16" fmla="*/ 75 w 94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18">
                    <a:moveTo>
                      <a:pt x="75" y="0"/>
                    </a:moveTo>
                    <a:lnTo>
                      <a:pt x="75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0" y="118"/>
                    </a:lnTo>
                    <a:lnTo>
                      <a:pt x="19" y="118"/>
                    </a:lnTo>
                    <a:lnTo>
                      <a:pt x="75" y="118"/>
                    </a:lnTo>
                    <a:lnTo>
                      <a:pt x="94" y="118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6485760" y="691313"/>
                <a:ext cx="151159" cy="171717"/>
              </a:xfrm>
              <a:custGeom>
                <a:avLst/>
                <a:gdLst>
                  <a:gd name="T0" fmla="*/ 49 w 125"/>
                  <a:gd name="T1" fmla="*/ 0 h 142"/>
                  <a:gd name="T2" fmla="*/ 49 w 125"/>
                  <a:gd name="T3" fmla="*/ 0 h 142"/>
                  <a:gd name="T4" fmla="*/ 0 w 125"/>
                  <a:gd name="T5" fmla="*/ 31 h 142"/>
                  <a:gd name="T6" fmla="*/ 0 w 125"/>
                  <a:gd name="T7" fmla="*/ 31 h 142"/>
                  <a:gd name="T8" fmla="*/ 45 w 125"/>
                  <a:gd name="T9" fmla="*/ 142 h 142"/>
                  <a:gd name="T10" fmla="*/ 59 w 125"/>
                  <a:gd name="T11" fmla="*/ 135 h 142"/>
                  <a:gd name="T12" fmla="*/ 108 w 125"/>
                  <a:gd name="T13" fmla="*/ 104 h 142"/>
                  <a:gd name="T14" fmla="*/ 125 w 125"/>
                  <a:gd name="T15" fmla="*/ 97 h 142"/>
                  <a:gd name="T16" fmla="*/ 49 w 125"/>
                  <a:gd name="T1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2">
                    <a:moveTo>
                      <a:pt x="49" y="0"/>
                    </a:moveTo>
                    <a:lnTo>
                      <a:pt x="49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5" y="142"/>
                    </a:lnTo>
                    <a:lnTo>
                      <a:pt x="59" y="135"/>
                    </a:lnTo>
                    <a:lnTo>
                      <a:pt x="108" y="104"/>
                    </a:lnTo>
                    <a:lnTo>
                      <a:pt x="125" y="97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6288648" y="888425"/>
                <a:ext cx="171717" cy="151160"/>
              </a:xfrm>
              <a:custGeom>
                <a:avLst/>
                <a:gdLst>
                  <a:gd name="T0" fmla="*/ 28 w 142"/>
                  <a:gd name="T1" fmla="*/ 0 h 125"/>
                  <a:gd name="T2" fmla="*/ 28 w 142"/>
                  <a:gd name="T3" fmla="*/ 0 h 125"/>
                  <a:gd name="T4" fmla="*/ 0 w 142"/>
                  <a:gd name="T5" fmla="*/ 52 h 125"/>
                  <a:gd name="T6" fmla="*/ 0 w 142"/>
                  <a:gd name="T7" fmla="*/ 52 h 125"/>
                  <a:gd name="T8" fmla="*/ 94 w 142"/>
                  <a:gd name="T9" fmla="*/ 125 h 125"/>
                  <a:gd name="T10" fmla="*/ 104 w 142"/>
                  <a:gd name="T11" fmla="*/ 111 h 125"/>
                  <a:gd name="T12" fmla="*/ 132 w 142"/>
                  <a:gd name="T13" fmla="*/ 61 h 125"/>
                  <a:gd name="T14" fmla="*/ 142 w 142"/>
                  <a:gd name="T15" fmla="*/ 45 h 125"/>
                  <a:gd name="T16" fmla="*/ 28 w 142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5">
                    <a:moveTo>
                      <a:pt x="28" y="0"/>
                    </a:moveTo>
                    <a:lnTo>
                      <a:pt x="28" y="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94" y="125"/>
                    </a:lnTo>
                    <a:lnTo>
                      <a:pt x="104" y="111"/>
                    </a:lnTo>
                    <a:lnTo>
                      <a:pt x="132" y="61"/>
                    </a:lnTo>
                    <a:lnTo>
                      <a:pt x="142" y="45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6228184" y="1150838"/>
                <a:ext cx="146322" cy="111253"/>
              </a:xfrm>
              <a:custGeom>
                <a:avLst/>
                <a:gdLst>
                  <a:gd name="T0" fmla="*/ 0 w 121"/>
                  <a:gd name="T1" fmla="*/ 17 h 92"/>
                  <a:gd name="T2" fmla="*/ 0 w 121"/>
                  <a:gd name="T3" fmla="*/ 17 h 92"/>
                  <a:gd name="T4" fmla="*/ 0 w 121"/>
                  <a:gd name="T5" fmla="*/ 76 h 92"/>
                  <a:gd name="T6" fmla="*/ 0 w 121"/>
                  <a:gd name="T7" fmla="*/ 76 h 92"/>
                  <a:gd name="T8" fmla="*/ 121 w 121"/>
                  <a:gd name="T9" fmla="*/ 92 h 92"/>
                  <a:gd name="T10" fmla="*/ 121 w 121"/>
                  <a:gd name="T11" fmla="*/ 76 h 92"/>
                  <a:gd name="T12" fmla="*/ 121 w 121"/>
                  <a:gd name="T13" fmla="*/ 17 h 92"/>
                  <a:gd name="T14" fmla="*/ 121 w 121"/>
                  <a:gd name="T15" fmla="*/ 0 h 92"/>
                  <a:gd name="T16" fmla="*/ 0 w 121"/>
                  <a:gd name="T17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92">
                    <a:moveTo>
                      <a:pt x="0" y="17"/>
                    </a:moveTo>
                    <a:lnTo>
                      <a:pt x="0" y="1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21" y="92"/>
                    </a:lnTo>
                    <a:lnTo>
                      <a:pt x="121" y="76"/>
                    </a:lnTo>
                    <a:lnTo>
                      <a:pt x="121" y="17"/>
                    </a:lnTo>
                    <a:lnTo>
                      <a:pt x="12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6288648" y="1373345"/>
                <a:ext cx="171717" cy="152369"/>
              </a:xfrm>
              <a:custGeom>
                <a:avLst/>
                <a:gdLst>
                  <a:gd name="T0" fmla="*/ 0 w 142"/>
                  <a:gd name="T1" fmla="*/ 74 h 126"/>
                  <a:gd name="T2" fmla="*/ 0 w 142"/>
                  <a:gd name="T3" fmla="*/ 74 h 126"/>
                  <a:gd name="T4" fmla="*/ 28 w 142"/>
                  <a:gd name="T5" fmla="*/ 126 h 126"/>
                  <a:gd name="T6" fmla="*/ 28 w 142"/>
                  <a:gd name="T7" fmla="*/ 126 h 126"/>
                  <a:gd name="T8" fmla="*/ 142 w 142"/>
                  <a:gd name="T9" fmla="*/ 81 h 126"/>
                  <a:gd name="T10" fmla="*/ 132 w 142"/>
                  <a:gd name="T11" fmla="*/ 64 h 126"/>
                  <a:gd name="T12" fmla="*/ 104 w 142"/>
                  <a:gd name="T13" fmla="*/ 15 h 126"/>
                  <a:gd name="T14" fmla="*/ 94 w 142"/>
                  <a:gd name="T15" fmla="*/ 0 h 126"/>
                  <a:gd name="T16" fmla="*/ 0 w 142"/>
                  <a:gd name="T17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6">
                    <a:moveTo>
                      <a:pt x="0" y="74"/>
                    </a:moveTo>
                    <a:lnTo>
                      <a:pt x="0" y="74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142" y="81"/>
                    </a:lnTo>
                    <a:lnTo>
                      <a:pt x="132" y="64"/>
                    </a:lnTo>
                    <a:lnTo>
                      <a:pt x="104" y="15"/>
                    </a:lnTo>
                    <a:lnTo>
                      <a:pt x="94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6485760" y="1551108"/>
                <a:ext cx="151159" cy="170508"/>
              </a:xfrm>
              <a:custGeom>
                <a:avLst/>
                <a:gdLst>
                  <a:gd name="T0" fmla="*/ 0 w 125"/>
                  <a:gd name="T1" fmla="*/ 111 h 141"/>
                  <a:gd name="T2" fmla="*/ 0 w 125"/>
                  <a:gd name="T3" fmla="*/ 111 h 141"/>
                  <a:gd name="T4" fmla="*/ 49 w 125"/>
                  <a:gd name="T5" fmla="*/ 141 h 141"/>
                  <a:gd name="T6" fmla="*/ 49 w 125"/>
                  <a:gd name="T7" fmla="*/ 141 h 141"/>
                  <a:gd name="T8" fmla="*/ 125 w 125"/>
                  <a:gd name="T9" fmla="*/ 45 h 141"/>
                  <a:gd name="T10" fmla="*/ 108 w 125"/>
                  <a:gd name="T11" fmla="*/ 38 h 141"/>
                  <a:gd name="T12" fmla="*/ 59 w 125"/>
                  <a:gd name="T13" fmla="*/ 7 h 141"/>
                  <a:gd name="T14" fmla="*/ 45 w 125"/>
                  <a:gd name="T15" fmla="*/ 0 h 141"/>
                  <a:gd name="T16" fmla="*/ 0 w 125"/>
                  <a:gd name="T17" fmla="*/ 11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1">
                    <a:moveTo>
                      <a:pt x="0" y="111"/>
                    </a:moveTo>
                    <a:lnTo>
                      <a:pt x="0" y="111"/>
                    </a:lnTo>
                    <a:lnTo>
                      <a:pt x="49" y="141"/>
                    </a:lnTo>
                    <a:lnTo>
                      <a:pt x="49" y="141"/>
                    </a:lnTo>
                    <a:lnTo>
                      <a:pt x="125" y="45"/>
                    </a:lnTo>
                    <a:lnTo>
                      <a:pt x="108" y="38"/>
                    </a:lnTo>
                    <a:lnTo>
                      <a:pt x="59" y="7"/>
                    </a:lnTo>
                    <a:lnTo>
                      <a:pt x="45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6745754" y="1636967"/>
                <a:ext cx="113672" cy="142695"/>
              </a:xfrm>
              <a:custGeom>
                <a:avLst/>
                <a:gdLst>
                  <a:gd name="T0" fmla="*/ 16 w 94"/>
                  <a:gd name="T1" fmla="*/ 118 h 118"/>
                  <a:gd name="T2" fmla="*/ 19 w 94"/>
                  <a:gd name="T3" fmla="*/ 118 h 118"/>
                  <a:gd name="T4" fmla="*/ 75 w 94"/>
                  <a:gd name="T5" fmla="*/ 118 h 118"/>
                  <a:gd name="T6" fmla="*/ 75 w 94"/>
                  <a:gd name="T7" fmla="*/ 118 h 118"/>
                  <a:gd name="T8" fmla="*/ 94 w 94"/>
                  <a:gd name="T9" fmla="*/ 0 h 118"/>
                  <a:gd name="T10" fmla="*/ 75 w 94"/>
                  <a:gd name="T11" fmla="*/ 0 h 118"/>
                  <a:gd name="T12" fmla="*/ 19 w 94"/>
                  <a:gd name="T13" fmla="*/ 0 h 118"/>
                  <a:gd name="T14" fmla="*/ 0 w 94"/>
                  <a:gd name="T15" fmla="*/ 0 h 118"/>
                  <a:gd name="T16" fmla="*/ 16 w 94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18">
                    <a:moveTo>
                      <a:pt x="16" y="118"/>
                    </a:moveTo>
                    <a:lnTo>
                      <a:pt x="19" y="118"/>
                    </a:lnTo>
                    <a:lnTo>
                      <a:pt x="75" y="118"/>
                    </a:lnTo>
                    <a:lnTo>
                      <a:pt x="75" y="118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6" y="1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6968261" y="1551108"/>
                <a:ext cx="151159" cy="170508"/>
              </a:xfrm>
              <a:custGeom>
                <a:avLst/>
                <a:gdLst>
                  <a:gd name="T0" fmla="*/ 73 w 125"/>
                  <a:gd name="T1" fmla="*/ 141 h 141"/>
                  <a:gd name="T2" fmla="*/ 75 w 125"/>
                  <a:gd name="T3" fmla="*/ 141 h 141"/>
                  <a:gd name="T4" fmla="*/ 125 w 125"/>
                  <a:gd name="T5" fmla="*/ 111 h 141"/>
                  <a:gd name="T6" fmla="*/ 125 w 125"/>
                  <a:gd name="T7" fmla="*/ 111 h 141"/>
                  <a:gd name="T8" fmla="*/ 80 w 125"/>
                  <a:gd name="T9" fmla="*/ 0 h 141"/>
                  <a:gd name="T10" fmla="*/ 66 w 125"/>
                  <a:gd name="T11" fmla="*/ 7 h 141"/>
                  <a:gd name="T12" fmla="*/ 14 w 125"/>
                  <a:gd name="T13" fmla="*/ 38 h 141"/>
                  <a:gd name="T14" fmla="*/ 0 w 125"/>
                  <a:gd name="T15" fmla="*/ 45 h 141"/>
                  <a:gd name="T16" fmla="*/ 73 w 125"/>
                  <a:gd name="T1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1">
                    <a:moveTo>
                      <a:pt x="73" y="141"/>
                    </a:moveTo>
                    <a:lnTo>
                      <a:pt x="75" y="141"/>
                    </a:lnTo>
                    <a:lnTo>
                      <a:pt x="125" y="111"/>
                    </a:lnTo>
                    <a:lnTo>
                      <a:pt x="125" y="111"/>
                    </a:lnTo>
                    <a:lnTo>
                      <a:pt x="80" y="0"/>
                    </a:lnTo>
                    <a:lnTo>
                      <a:pt x="66" y="7"/>
                    </a:lnTo>
                    <a:lnTo>
                      <a:pt x="14" y="38"/>
                    </a:lnTo>
                    <a:lnTo>
                      <a:pt x="0" y="45"/>
                    </a:lnTo>
                    <a:lnTo>
                      <a:pt x="73" y="1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7144816" y="1373345"/>
                <a:ext cx="171717" cy="152369"/>
              </a:xfrm>
              <a:custGeom>
                <a:avLst/>
                <a:gdLst>
                  <a:gd name="T0" fmla="*/ 114 w 142"/>
                  <a:gd name="T1" fmla="*/ 126 h 126"/>
                  <a:gd name="T2" fmla="*/ 114 w 142"/>
                  <a:gd name="T3" fmla="*/ 126 h 126"/>
                  <a:gd name="T4" fmla="*/ 142 w 142"/>
                  <a:gd name="T5" fmla="*/ 74 h 126"/>
                  <a:gd name="T6" fmla="*/ 142 w 142"/>
                  <a:gd name="T7" fmla="*/ 74 h 126"/>
                  <a:gd name="T8" fmla="*/ 47 w 142"/>
                  <a:gd name="T9" fmla="*/ 0 h 126"/>
                  <a:gd name="T10" fmla="*/ 38 w 142"/>
                  <a:gd name="T11" fmla="*/ 15 h 126"/>
                  <a:gd name="T12" fmla="*/ 10 w 142"/>
                  <a:gd name="T13" fmla="*/ 64 h 126"/>
                  <a:gd name="T14" fmla="*/ 0 w 142"/>
                  <a:gd name="T15" fmla="*/ 81 h 126"/>
                  <a:gd name="T16" fmla="*/ 114 w 142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6">
                    <a:moveTo>
                      <a:pt x="114" y="126"/>
                    </a:moveTo>
                    <a:lnTo>
                      <a:pt x="114" y="126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47" y="0"/>
                    </a:lnTo>
                    <a:lnTo>
                      <a:pt x="38" y="15"/>
                    </a:lnTo>
                    <a:lnTo>
                      <a:pt x="10" y="64"/>
                    </a:lnTo>
                    <a:lnTo>
                      <a:pt x="0" y="81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7230674" y="1150838"/>
                <a:ext cx="145113" cy="111253"/>
              </a:xfrm>
              <a:custGeom>
                <a:avLst/>
                <a:gdLst>
                  <a:gd name="T0" fmla="*/ 120 w 120"/>
                  <a:gd name="T1" fmla="*/ 76 h 92"/>
                  <a:gd name="T2" fmla="*/ 120 w 120"/>
                  <a:gd name="T3" fmla="*/ 76 h 92"/>
                  <a:gd name="T4" fmla="*/ 120 w 120"/>
                  <a:gd name="T5" fmla="*/ 17 h 92"/>
                  <a:gd name="T6" fmla="*/ 120 w 120"/>
                  <a:gd name="T7" fmla="*/ 17 h 92"/>
                  <a:gd name="T8" fmla="*/ 0 w 120"/>
                  <a:gd name="T9" fmla="*/ 0 h 92"/>
                  <a:gd name="T10" fmla="*/ 0 w 120"/>
                  <a:gd name="T11" fmla="*/ 17 h 92"/>
                  <a:gd name="T12" fmla="*/ 0 w 120"/>
                  <a:gd name="T13" fmla="*/ 76 h 92"/>
                  <a:gd name="T14" fmla="*/ 0 w 120"/>
                  <a:gd name="T15" fmla="*/ 92 h 92"/>
                  <a:gd name="T16" fmla="*/ 120 w 120"/>
                  <a:gd name="T17" fmla="*/ 7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92">
                    <a:moveTo>
                      <a:pt x="120" y="76"/>
                    </a:moveTo>
                    <a:lnTo>
                      <a:pt x="120" y="7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76"/>
                    </a:lnTo>
                    <a:lnTo>
                      <a:pt x="0" y="92"/>
                    </a:ln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7144816" y="888425"/>
                <a:ext cx="171717" cy="151160"/>
              </a:xfrm>
              <a:custGeom>
                <a:avLst/>
                <a:gdLst>
                  <a:gd name="T0" fmla="*/ 142 w 142"/>
                  <a:gd name="T1" fmla="*/ 52 h 125"/>
                  <a:gd name="T2" fmla="*/ 142 w 142"/>
                  <a:gd name="T3" fmla="*/ 52 h 125"/>
                  <a:gd name="T4" fmla="*/ 114 w 142"/>
                  <a:gd name="T5" fmla="*/ 0 h 125"/>
                  <a:gd name="T6" fmla="*/ 114 w 142"/>
                  <a:gd name="T7" fmla="*/ 0 h 125"/>
                  <a:gd name="T8" fmla="*/ 0 w 142"/>
                  <a:gd name="T9" fmla="*/ 45 h 125"/>
                  <a:gd name="T10" fmla="*/ 10 w 142"/>
                  <a:gd name="T11" fmla="*/ 61 h 125"/>
                  <a:gd name="T12" fmla="*/ 38 w 142"/>
                  <a:gd name="T13" fmla="*/ 111 h 125"/>
                  <a:gd name="T14" fmla="*/ 47 w 142"/>
                  <a:gd name="T15" fmla="*/ 125 h 125"/>
                  <a:gd name="T16" fmla="*/ 142 w 142"/>
                  <a:gd name="T17" fmla="*/ 5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5">
                    <a:moveTo>
                      <a:pt x="142" y="52"/>
                    </a:moveTo>
                    <a:lnTo>
                      <a:pt x="142" y="5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0" y="45"/>
                    </a:lnTo>
                    <a:lnTo>
                      <a:pt x="10" y="61"/>
                    </a:lnTo>
                    <a:lnTo>
                      <a:pt x="38" y="111"/>
                    </a:lnTo>
                    <a:lnTo>
                      <a:pt x="47" y="125"/>
                    </a:lnTo>
                    <a:lnTo>
                      <a:pt x="142" y="5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6968261" y="691313"/>
                <a:ext cx="151159" cy="171717"/>
              </a:xfrm>
              <a:custGeom>
                <a:avLst/>
                <a:gdLst>
                  <a:gd name="T0" fmla="*/ 125 w 125"/>
                  <a:gd name="T1" fmla="*/ 31 h 142"/>
                  <a:gd name="T2" fmla="*/ 125 w 125"/>
                  <a:gd name="T3" fmla="*/ 31 h 142"/>
                  <a:gd name="T4" fmla="*/ 75 w 125"/>
                  <a:gd name="T5" fmla="*/ 0 h 142"/>
                  <a:gd name="T6" fmla="*/ 73 w 125"/>
                  <a:gd name="T7" fmla="*/ 0 h 142"/>
                  <a:gd name="T8" fmla="*/ 0 w 125"/>
                  <a:gd name="T9" fmla="*/ 97 h 142"/>
                  <a:gd name="T10" fmla="*/ 14 w 125"/>
                  <a:gd name="T11" fmla="*/ 104 h 142"/>
                  <a:gd name="T12" fmla="*/ 66 w 125"/>
                  <a:gd name="T13" fmla="*/ 135 h 142"/>
                  <a:gd name="T14" fmla="*/ 80 w 125"/>
                  <a:gd name="T15" fmla="*/ 142 h 142"/>
                  <a:gd name="T16" fmla="*/ 125 w 125"/>
                  <a:gd name="T17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42">
                    <a:moveTo>
                      <a:pt x="125" y="31"/>
                    </a:moveTo>
                    <a:lnTo>
                      <a:pt x="125" y="31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0" y="97"/>
                    </a:lnTo>
                    <a:lnTo>
                      <a:pt x="14" y="104"/>
                    </a:lnTo>
                    <a:lnTo>
                      <a:pt x="66" y="135"/>
                    </a:lnTo>
                    <a:lnTo>
                      <a:pt x="80" y="142"/>
                    </a:lnTo>
                    <a:lnTo>
                      <a:pt x="125" y="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1043608" y="1634685"/>
            <a:ext cx="2093604" cy="2089193"/>
            <a:chOff x="6228184" y="634477"/>
            <a:chExt cx="1147603" cy="1145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6359995" y="766288"/>
              <a:ext cx="885190" cy="881563"/>
            </a:xfrm>
            <a:custGeom>
              <a:avLst/>
              <a:gdLst>
                <a:gd name="T0" fmla="*/ 155 w 310"/>
                <a:gd name="T1" fmla="*/ 0 h 309"/>
                <a:gd name="T2" fmla="*/ 0 w 310"/>
                <a:gd name="T3" fmla="*/ 155 h 309"/>
                <a:gd name="T4" fmla="*/ 155 w 310"/>
                <a:gd name="T5" fmla="*/ 309 h 309"/>
                <a:gd name="T6" fmla="*/ 310 w 310"/>
                <a:gd name="T7" fmla="*/ 155 h 309"/>
                <a:gd name="T8" fmla="*/ 155 w 310"/>
                <a:gd name="T9" fmla="*/ 0 h 309"/>
                <a:gd name="T10" fmla="*/ 155 w 310"/>
                <a:gd name="T11" fmla="*/ 262 h 309"/>
                <a:gd name="T12" fmla="*/ 48 w 310"/>
                <a:gd name="T13" fmla="*/ 155 h 309"/>
                <a:gd name="T14" fmla="*/ 155 w 310"/>
                <a:gd name="T15" fmla="*/ 47 h 309"/>
                <a:gd name="T16" fmla="*/ 262 w 310"/>
                <a:gd name="T17" fmla="*/ 155 h 309"/>
                <a:gd name="T18" fmla="*/ 155 w 310"/>
                <a:gd name="T19" fmla="*/ 26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309">
                  <a:moveTo>
                    <a:pt x="155" y="0"/>
                  </a:moveTo>
                  <a:cubicBezTo>
                    <a:pt x="69" y="0"/>
                    <a:pt x="0" y="69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10" y="240"/>
                    <a:pt x="310" y="155"/>
                  </a:cubicBezTo>
                  <a:cubicBezTo>
                    <a:pt x="310" y="69"/>
                    <a:pt x="240" y="0"/>
                    <a:pt x="155" y="0"/>
                  </a:cubicBezTo>
                  <a:close/>
                  <a:moveTo>
                    <a:pt x="155" y="262"/>
                  </a:moveTo>
                  <a:cubicBezTo>
                    <a:pt x="96" y="262"/>
                    <a:pt x="48" y="214"/>
                    <a:pt x="48" y="155"/>
                  </a:cubicBezTo>
                  <a:cubicBezTo>
                    <a:pt x="48" y="95"/>
                    <a:pt x="96" y="47"/>
                    <a:pt x="155" y="47"/>
                  </a:cubicBezTo>
                  <a:cubicBezTo>
                    <a:pt x="214" y="47"/>
                    <a:pt x="262" y="95"/>
                    <a:pt x="262" y="155"/>
                  </a:cubicBezTo>
                  <a:cubicBezTo>
                    <a:pt x="262" y="214"/>
                    <a:pt x="214" y="262"/>
                    <a:pt x="155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6745754" y="634477"/>
              <a:ext cx="113672" cy="142695"/>
            </a:xfrm>
            <a:custGeom>
              <a:avLst/>
              <a:gdLst>
                <a:gd name="T0" fmla="*/ 75 w 94"/>
                <a:gd name="T1" fmla="*/ 0 h 118"/>
                <a:gd name="T2" fmla="*/ 75 w 94"/>
                <a:gd name="T3" fmla="*/ 0 h 118"/>
                <a:gd name="T4" fmla="*/ 19 w 94"/>
                <a:gd name="T5" fmla="*/ 0 h 118"/>
                <a:gd name="T6" fmla="*/ 16 w 94"/>
                <a:gd name="T7" fmla="*/ 0 h 118"/>
                <a:gd name="T8" fmla="*/ 0 w 94"/>
                <a:gd name="T9" fmla="*/ 118 h 118"/>
                <a:gd name="T10" fmla="*/ 19 w 94"/>
                <a:gd name="T11" fmla="*/ 118 h 118"/>
                <a:gd name="T12" fmla="*/ 75 w 94"/>
                <a:gd name="T13" fmla="*/ 118 h 118"/>
                <a:gd name="T14" fmla="*/ 94 w 94"/>
                <a:gd name="T15" fmla="*/ 118 h 118"/>
                <a:gd name="T16" fmla="*/ 75 w 94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18">
                  <a:moveTo>
                    <a:pt x="75" y="0"/>
                  </a:moveTo>
                  <a:lnTo>
                    <a:pt x="75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0" y="118"/>
                  </a:lnTo>
                  <a:lnTo>
                    <a:pt x="19" y="118"/>
                  </a:lnTo>
                  <a:lnTo>
                    <a:pt x="75" y="118"/>
                  </a:lnTo>
                  <a:lnTo>
                    <a:pt x="94" y="1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6485760" y="691313"/>
              <a:ext cx="151159" cy="171717"/>
            </a:xfrm>
            <a:custGeom>
              <a:avLst/>
              <a:gdLst>
                <a:gd name="T0" fmla="*/ 49 w 125"/>
                <a:gd name="T1" fmla="*/ 0 h 142"/>
                <a:gd name="T2" fmla="*/ 49 w 125"/>
                <a:gd name="T3" fmla="*/ 0 h 142"/>
                <a:gd name="T4" fmla="*/ 0 w 125"/>
                <a:gd name="T5" fmla="*/ 31 h 142"/>
                <a:gd name="T6" fmla="*/ 0 w 125"/>
                <a:gd name="T7" fmla="*/ 31 h 142"/>
                <a:gd name="T8" fmla="*/ 45 w 125"/>
                <a:gd name="T9" fmla="*/ 142 h 142"/>
                <a:gd name="T10" fmla="*/ 59 w 125"/>
                <a:gd name="T11" fmla="*/ 135 h 142"/>
                <a:gd name="T12" fmla="*/ 108 w 125"/>
                <a:gd name="T13" fmla="*/ 104 h 142"/>
                <a:gd name="T14" fmla="*/ 125 w 125"/>
                <a:gd name="T15" fmla="*/ 97 h 142"/>
                <a:gd name="T16" fmla="*/ 49 w 12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2">
                  <a:moveTo>
                    <a:pt x="49" y="0"/>
                  </a:moveTo>
                  <a:lnTo>
                    <a:pt x="49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45" y="142"/>
                  </a:lnTo>
                  <a:lnTo>
                    <a:pt x="59" y="135"/>
                  </a:lnTo>
                  <a:lnTo>
                    <a:pt x="108" y="104"/>
                  </a:lnTo>
                  <a:lnTo>
                    <a:pt x="125" y="9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6288648" y="888425"/>
              <a:ext cx="171717" cy="151160"/>
            </a:xfrm>
            <a:custGeom>
              <a:avLst/>
              <a:gdLst>
                <a:gd name="T0" fmla="*/ 28 w 142"/>
                <a:gd name="T1" fmla="*/ 0 h 125"/>
                <a:gd name="T2" fmla="*/ 28 w 142"/>
                <a:gd name="T3" fmla="*/ 0 h 125"/>
                <a:gd name="T4" fmla="*/ 0 w 142"/>
                <a:gd name="T5" fmla="*/ 52 h 125"/>
                <a:gd name="T6" fmla="*/ 0 w 142"/>
                <a:gd name="T7" fmla="*/ 52 h 125"/>
                <a:gd name="T8" fmla="*/ 94 w 142"/>
                <a:gd name="T9" fmla="*/ 125 h 125"/>
                <a:gd name="T10" fmla="*/ 104 w 142"/>
                <a:gd name="T11" fmla="*/ 111 h 125"/>
                <a:gd name="T12" fmla="*/ 132 w 142"/>
                <a:gd name="T13" fmla="*/ 61 h 125"/>
                <a:gd name="T14" fmla="*/ 142 w 142"/>
                <a:gd name="T15" fmla="*/ 45 h 125"/>
                <a:gd name="T16" fmla="*/ 28 w 142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5">
                  <a:moveTo>
                    <a:pt x="28" y="0"/>
                  </a:moveTo>
                  <a:lnTo>
                    <a:pt x="28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4" y="125"/>
                  </a:lnTo>
                  <a:lnTo>
                    <a:pt x="104" y="111"/>
                  </a:lnTo>
                  <a:lnTo>
                    <a:pt x="132" y="61"/>
                  </a:lnTo>
                  <a:lnTo>
                    <a:pt x="142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6228184" y="1150838"/>
              <a:ext cx="146322" cy="111253"/>
            </a:xfrm>
            <a:custGeom>
              <a:avLst/>
              <a:gdLst>
                <a:gd name="T0" fmla="*/ 0 w 121"/>
                <a:gd name="T1" fmla="*/ 17 h 92"/>
                <a:gd name="T2" fmla="*/ 0 w 121"/>
                <a:gd name="T3" fmla="*/ 17 h 92"/>
                <a:gd name="T4" fmla="*/ 0 w 121"/>
                <a:gd name="T5" fmla="*/ 76 h 92"/>
                <a:gd name="T6" fmla="*/ 0 w 121"/>
                <a:gd name="T7" fmla="*/ 76 h 92"/>
                <a:gd name="T8" fmla="*/ 121 w 121"/>
                <a:gd name="T9" fmla="*/ 92 h 92"/>
                <a:gd name="T10" fmla="*/ 121 w 121"/>
                <a:gd name="T11" fmla="*/ 76 h 92"/>
                <a:gd name="T12" fmla="*/ 121 w 121"/>
                <a:gd name="T13" fmla="*/ 17 h 92"/>
                <a:gd name="T14" fmla="*/ 121 w 121"/>
                <a:gd name="T15" fmla="*/ 0 h 92"/>
                <a:gd name="T16" fmla="*/ 0 w 121"/>
                <a:gd name="T17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92">
                  <a:moveTo>
                    <a:pt x="0" y="17"/>
                  </a:moveTo>
                  <a:lnTo>
                    <a:pt x="0" y="1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21" y="92"/>
                  </a:lnTo>
                  <a:lnTo>
                    <a:pt x="121" y="76"/>
                  </a:lnTo>
                  <a:lnTo>
                    <a:pt x="121" y="17"/>
                  </a:lnTo>
                  <a:lnTo>
                    <a:pt x="12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6288648" y="1373345"/>
              <a:ext cx="171717" cy="152369"/>
            </a:xfrm>
            <a:custGeom>
              <a:avLst/>
              <a:gdLst>
                <a:gd name="T0" fmla="*/ 0 w 142"/>
                <a:gd name="T1" fmla="*/ 74 h 126"/>
                <a:gd name="T2" fmla="*/ 0 w 142"/>
                <a:gd name="T3" fmla="*/ 74 h 126"/>
                <a:gd name="T4" fmla="*/ 28 w 142"/>
                <a:gd name="T5" fmla="*/ 126 h 126"/>
                <a:gd name="T6" fmla="*/ 28 w 142"/>
                <a:gd name="T7" fmla="*/ 126 h 126"/>
                <a:gd name="T8" fmla="*/ 142 w 142"/>
                <a:gd name="T9" fmla="*/ 81 h 126"/>
                <a:gd name="T10" fmla="*/ 132 w 142"/>
                <a:gd name="T11" fmla="*/ 64 h 126"/>
                <a:gd name="T12" fmla="*/ 104 w 142"/>
                <a:gd name="T13" fmla="*/ 15 h 126"/>
                <a:gd name="T14" fmla="*/ 94 w 142"/>
                <a:gd name="T15" fmla="*/ 0 h 126"/>
                <a:gd name="T16" fmla="*/ 0 w 142"/>
                <a:gd name="T17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6">
                  <a:moveTo>
                    <a:pt x="0" y="74"/>
                  </a:moveTo>
                  <a:lnTo>
                    <a:pt x="0" y="74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142" y="81"/>
                  </a:lnTo>
                  <a:lnTo>
                    <a:pt x="132" y="64"/>
                  </a:lnTo>
                  <a:lnTo>
                    <a:pt x="104" y="15"/>
                  </a:lnTo>
                  <a:lnTo>
                    <a:pt x="9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6485760" y="1551108"/>
              <a:ext cx="151159" cy="170508"/>
            </a:xfrm>
            <a:custGeom>
              <a:avLst/>
              <a:gdLst>
                <a:gd name="T0" fmla="*/ 0 w 125"/>
                <a:gd name="T1" fmla="*/ 111 h 141"/>
                <a:gd name="T2" fmla="*/ 0 w 125"/>
                <a:gd name="T3" fmla="*/ 111 h 141"/>
                <a:gd name="T4" fmla="*/ 49 w 125"/>
                <a:gd name="T5" fmla="*/ 141 h 141"/>
                <a:gd name="T6" fmla="*/ 49 w 125"/>
                <a:gd name="T7" fmla="*/ 141 h 141"/>
                <a:gd name="T8" fmla="*/ 125 w 125"/>
                <a:gd name="T9" fmla="*/ 45 h 141"/>
                <a:gd name="T10" fmla="*/ 108 w 125"/>
                <a:gd name="T11" fmla="*/ 38 h 141"/>
                <a:gd name="T12" fmla="*/ 59 w 125"/>
                <a:gd name="T13" fmla="*/ 7 h 141"/>
                <a:gd name="T14" fmla="*/ 45 w 125"/>
                <a:gd name="T15" fmla="*/ 0 h 141"/>
                <a:gd name="T16" fmla="*/ 0 w 125"/>
                <a:gd name="T17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1">
                  <a:moveTo>
                    <a:pt x="0" y="111"/>
                  </a:moveTo>
                  <a:lnTo>
                    <a:pt x="0" y="111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125" y="45"/>
                  </a:lnTo>
                  <a:lnTo>
                    <a:pt x="108" y="38"/>
                  </a:lnTo>
                  <a:lnTo>
                    <a:pt x="59" y="7"/>
                  </a:lnTo>
                  <a:lnTo>
                    <a:pt x="45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6745754" y="1636967"/>
              <a:ext cx="113672" cy="142695"/>
            </a:xfrm>
            <a:custGeom>
              <a:avLst/>
              <a:gdLst>
                <a:gd name="T0" fmla="*/ 16 w 94"/>
                <a:gd name="T1" fmla="*/ 118 h 118"/>
                <a:gd name="T2" fmla="*/ 19 w 94"/>
                <a:gd name="T3" fmla="*/ 118 h 118"/>
                <a:gd name="T4" fmla="*/ 75 w 94"/>
                <a:gd name="T5" fmla="*/ 118 h 118"/>
                <a:gd name="T6" fmla="*/ 75 w 94"/>
                <a:gd name="T7" fmla="*/ 118 h 118"/>
                <a:gd name="T8" fmla="*/ 94 w 94"/>
                <a:gd name="T9" fmla="*/ 0 h 118"/>
                <a:gd name="T10" fmla="*/ 75 w 94"/>
                <a:gd name="T11" fmla="*/ 0 h 118"/>
                <a:gd name="T12" fmla="*/ 19 w 94"/>
                <a:gd name="T13" fmla="*/ 0 h 118"/>
                <a:gd name="T14" fmla="*/ 0 w 94"/>
                <a:gd name="T15" fmla="*/ 0 h 118"/>
                <a:gd name="T16" fmla="*/ 16 w 94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18">
                  <a:moveTo>
                    <a:pt x="16" y="118"/>
                  </a:moveTo>
                  <a:lnTo>
                    <a:pt x="19" y="118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94" y="0"/>
                  </a:lnTo>
                  <a:lnTo>
                    <a:pt x="75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6968261" y="1551108"/>
              <a:ext cx="151159" cy="170508"/>
            </a:xfrm>
            <a:custGeom>
              <a:avLst/>
              <a:gdLst>
                <a:gd name="T0" fmla="*/ 73 w 125"/>
                <a:gd name="T1" fmla="*/ 141 h 141"/>
                <a:gd name="T2" fmla="*/ 75 w 125"/>
                <a:gd name="T3" fmla="*/ 141 h 141"/>
                <a:gd name="T4" fmla="*/ 125 w 125"/>
                <a:gd name="T5" fmla="*/ 111 h 141"/>
                <a:gd name="T6" fmla="*/ 125 w 125"/>
                <a:gd name="T7" fmla="*/ 111 h 141"/>
                <a:gd name="T8" fmla="*/ 80 w 125"/>
                <a:gd name="T9" fmla="*/ 0 h 141"/>
                <a:gd name="T10" fmla="*/ 66 w 125"/>
                <a:gd name="T11" fmla="*/ 7 h 141"/>
                <a:gd name="T12" fmla="*/ 14 w 125"/>
                <a:gd name="T13" fmla="*/ 38 h 141"/>
                <a:gd name="T14" fmla="*/ 0 w 125"/>
                <a:gd name="T15" fmla="*/ 45 h 141"/>
                <a:gd name="T16" fmla="*/ 73 w 125"/>
                <a:gd name="T1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75" y="141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80" y="0"/>
                  </a:lnTo>
                  <a:lnTo>
                    <a:pt x="66" y="7"/>
                  </a:lnTo>
                  <a:lnTo>
                    <a:pt x="14" y="38"/>
                  </a:lnTo>
                  <a:lnTo>
                    <a:pt x="0" y="45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7144816" y="1373345"/>
              <a:ext cx="171717" cy="152369"/>
            </a:xfrm>
            <a:custGeom>
              <a:avLst/>
              <a:gdLst>
                <a:gd name="T0" fmla="*/ 114 w 142"/>
                <a:gd name="T1" fmla="*/ 126 h 126"/>
                <a:gd name="T2" fmla="*/ 114 w 142"/>
                <a:gd name="T3" fmla="*/ 126 h 126"/>
                <a:gd name="T4" fmla="*/ 142 w 142"/>
                <a:gd name="T5" fmla="*/ 74 h 126"/>
                <a:gd name="T6" fmla="*/ 142 w 142"/>
                <a:gd name="T7" fmla="*/ 74 h 126"/>
                <a:gd name="T8" fmla="*/ 47 w 142"/>
                <a:gd name="T9" fmla="*/ 0 h 126"/>
                <a:gd name="T10" fmla="*/ 38 w 142"/>
                <a:gd name="T11" fmla="*/ 15 h 126"/>
                <a:gd name="T12" fmla="*/ 10 w 142"/>
                <a:gd name="T13" fmla="*/ 64 h 126"/>
                <a:gd name="T14" fmla="*/ 0 w 142"/>
                <a:gd name="T15" fmla="*/ 81 h 126"/>
                <a:gd name="T16" fmla="*/ 114 w 142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6">
                  <a:moveTo>
                    <a:pt x="114" y="126"/>
                  </a:moveTo>
                  <a:lnTo>
                    <a:pt x="114" y="126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47" y="0"/>
                  </a:lnTo>
                  <a:lnTo>
                    <a:pt x="38" y="15"/>
                  </a:lnTo>
                  <a:lnTo>
                    <a:pt x="10" y="64"/>
                  </a:lnTo>
                  <a:lnTo>
                    <a:pt x="0" y="81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7230674" y="1150838"/>
              <a:ext cx="145113" cy="111253"/>
            </a:xfrm>
            <a:custGeom>
              <a:avLst/>
              <a:gdLst>
                <a:gd name="T0" fmla="*/ 120 w 120"/>
                <a:gd name="T1" fmla="*/ 76 h 92"/>
                <a:gd name="T2" fmla="*/ 120 w 120"/>
                <a:gd name="T3" fmla="*/ 76 h 92"/>
                <a:gd name="T4" fmla="*/ 120 w 120"/>
                <a:gd name="T5" fmla="*/ 17 h 92"/>
                <a:gd name="T6" fmla="*/ 120 w 120"/>
                <a:gd name="T7" fmla="*/ 17 h 92"/>
                <a:gd name="T8" fmla="*/ 0 w 120"/>
                <a:gd name="T9" fmla="*/ 0 h 92"/>
                <a:gd name="T10" fmla="*/ 0 w 120"/>
                <a:gd name="T11" fmla="*/ 17 h 92"/>
                <a:gd name="T12" fmla="*/ 0 w 120"/>
                <a:gd name="T13" fmla="*/ 76 h 92"/>
                <a:gd name="T14" fmla="*/ 0 w 120"/>
                <a:gd name="T15" fmla="*/ 92 h 92"/>
                <a:gd name="T16" fmla="*/ 120 w 120"/>
                <a:gd name="T1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92">
                  <a:moveTo>
                    <a:pt x="120" y="76"/>
                  </a:moveTo>
                  <a:lnTo>
                    <a:pt x="120" y="76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7144816" y="888425"/>
              <a:ext cx="171717" cy="151160"/>
            </a:xfrm>
            <a:custGeom>
              <a:avLst/>
              <a:gdLst>
                <a:gd name="T0" fmla="*/ 142 w 142"/>
                <a:gd name="T1" fmla="*/ 52 h 125"/>
                <a:gd name="T2" fmla="*/ 142 w 142"/>
                <a:gd name="T3" fmla="*/ 52 h 125"/>
                <a:gd name="T4" fmla="*/ 114 w 142"/>
                <a:gd name="T5" fmla="*/ 0 h 125"/>
                <a:gd name="T6" fmla="*/ 114 w 142"/>
                <a:gd name="T7" fmla="*/ 0 h 125"/>
                <a:gd name="T8" fmla="*/ 0 w 142"/>
                <a:gd name="T9" fmla="*/ 45 h 125"/>
                <a:gd name="T10" fmla="*/ 10 w 142"/>
                <a:gd name="T11" fmla="*/ 61 h 125"/>
                <a:gd name="T12" fmla="*/ 38 w 142"/>
                <a:gd name="T13" fmla="*/ 111 h 125"/>
                <a:gd name="T14" fmla="*/ 47 w 142"/>
                <a:gd name="T15" fmla="*/ 125 h 125"/>
                <a:gd name="T16" fmla="*/ 142 w 142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25">
                  <a:moveTo>
                    <a:pt x="142" y="52"/>
                  </a:moveTo>
                  <a:lnTo>
                    <a:pt x="142" y="5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0" y="45"/>
                  </a:lnTo>
                  <a:lnTo>
                    <a:pt x="10" y="61"/>
                  </a:lnTo>
                  <a:lnTo>
                    <a:pt x="38" y="111"/>
                  </a:lnTo>
                  <a:lnTo>
                    <a:pt x="47" y="125"/>
                  </a:lnTo>
                  <a:lnTo>
                    <a:pt x="142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6968261" y="691313"/>
              <a:ext cx="151159" cy="171717"/>
            </a:xfrm>
            <a:custGeom>
              <a:avLst/>
              <a:gdLst>
                <a:gd name="T0" fmla="*/ 125 w 125"/>
                <a:gd name="T1" fmla="*/ 31 h 142"/>
                <a:gd name="T2" fmla="*/ 125 w 125"/>
                <a:gd name="T3" fmla="*/ 31 h 142"/>
                <a:gd name="T4" fmla="*/ 75 w 125"/>
                <a:gd name="T5" fmla="*/ 0 h 142"/>
                <a:gd name="T6" fmla="*/ 73 w 125"/>
                <a:gd name="T7" fmla="*/ 0 h 142"/>
                <a:gd name="T8" fmla="*/ 0 w 125"/>
                <a:gd name="T9" fmla="*/ 97 h 142"/>
                <a:gd name="T10" fmla="*/ 14 w 125"/>
                <a:gd name="T11" fmla="*/ 104 h 142"/>
                <a:gd name="T12" fmla="*/ 66 w 125"/>
                <a:gd name="T13" fmla="*/ 135 h 142"/>
                <a:gd name="T14" fmla="*/ 80 w 125"/>
                <a:gd name="T15" fmla="*/ 142 h 142"/>
                <a:gd name="T16" fmla="*/ 125 w 125"/>
                <a:gd name="T1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2">
                  <a:moveTo>
                    <a:pt x="125" y="31"/>
                  </a:moveTo>
                  <a:lnTo>
                    <a:pt x="125" y="31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0" y="97"/>
                  </a:lnTo>
                  <a:lnTo>
                    <a:pt x="14" y="104"/>
                  </a:lnTo>
                  <a:lnTo>
                    <a:pt x="66" y="135"/>
                  </a:lnTo>
                  <a:lnTo>
                    <a:pt x="80" y="142"/>
                  </a:lnTo>
                  <a:lnTo>
                    <a:pt x="12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4071934" y="2357436"/>
            <a:ext cx="305885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任务</a:t>
            </a:r>
            <a:r>
              <a:rPr lang="en-US" altLang="zh-CN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2 </a:t>
            </a:r>
            <a:r>
              <a:rPr lang="en-US" altLang="zh-CN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if</a:t>
            </a:r>
            <a:r>
              <a:rPr lang="zh-CN" altLang="en-US" sz="3200" b="1" dirty="0" smtClean="0">
                <a:ln w="6350">
                  <a:noFill/>
                </a:ln>
                <a:solidFill>
                  <a:schemeClr val="bg1"/>
                </a:solidFill>
                <a:latin typeface="Modern No. 20" pitchFamily="18" charset="0"/>
                <a:ea typeface="微软雅黑" pitchFamily="34" charset="-122"/>
              </a:rPr>
              <a:t>语句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9704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0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16381" y="-30217"/>
            <a:ext cx="9168416" cy="5182852"/>
            <a:chOff x="-23476" y="-42490"/>
            <a:chExt cx="12892377" cy="7287985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42490"/>
              <a:ext cx="12880640" cy="858351"/>
              <a:chOff x="-23476" y="-42490"/>
              <a:chExt cx="12880640" cy="858351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40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02239" y="200883"/>
                <a:ext cx="502270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41" tIns="34270" rIns="68541" bIns="3427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/>
                  <a:t>一、</a:t>
                </a:r>
                <a:r>
                  <a:rPr lang="zh-CN" altLang="zh-CN" dirty="0" smtClean="0"/>
                  <a:t>单</a:t>
                </a:r>
                <a:r>
                  <a:rPr lang="zh-CN" altLang="zh-CN" dirty="0" smtClean="0"/>
                  <a:t>分支选择语句</a:t>
                </a:r>
                <a:r>
                  <a:rPr lang="en-US" altLang="zh-CN" dirty="0" smtClean="0"/>
                  <a:t>if</a:t>
                </a:r>
                <a:endParaRPr lang="zh-CN" altLang="zh-CN" dirty="0" smtClean="0"/>
              </a:p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422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39057" y="-42490"/>
                <a:ext cx="1281515" cy="5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41" tIns="34270" rIns="68541" bIns="34270" numCol="1" anchor="ctr" anchorCtr="0" compatLnSpc="1">
                <a:prstTxWarp prst="textNoShape">
                  <a:avLst/>
                </a:prstTxWarp>
              </a:bodyPr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22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工作概述</a:t>
                </a:r>
                <a:endParaRPr lang="en-US" altLang="zh-CN" sz="1422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2" name="内容占位符 51"/>
          <p:cNvSpPr>
            <a:spLocks noGrp="1"/>
          </p:cNvSpPr>
          <p:nvPr>
            <p:ph sz="half" idx="1"/>
          </p:nvPr>
        </p:nvSpPr>
        <p:spPr>
          <a:xfrm>
            <a:off x="3571868" y="1857370"/>
            <a:ext cx="4714908" cy="2156820"/>
          </a:xfrm>
        </p:spPr>
        <p:txBody>
          <a:bodyPr/>
          <a:lstStyle/>
          <a:p>
            <a:pPr>
              <a:buNone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提出问题：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什么是单分支选择语句？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https://timgsa.baidu.com/timg?image&amp;quality=80&amp;size=b9999_10000&amp;sec=1536505399525&amp;di=2d7e0d8950a1d5ce9794e43e0e042c94&amp;imgtype=0&amp;src=http%3A%2F%2Fpic39.photophoto.cn%2F20160622%2F1155115681005556_b.jpg"/>
          <p:cNvPicPr>
            <a:picLocks noChangeAspect="1" noChangeArrowheads="1"/>
          </p:cNvPicPr>
          <p:nvPr/>
        </p:nvPicPr>
        <p:blipFill>
          <a:blip r:embed="rId3" cstate="print"/>
          <a:srcRect b="7401"/>
          <a:stretch>
            <a:fillRect/>
          </a:stretch>
        </p:blipFill>
        <p:spPr bwMode="auto">
          <a:xfrm rot="1041674">
            <a:off x="563678" y="1233973"/>
            <a:ext cx="2741157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951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/>
          <p:nvPr/>
        </p:nvSpPr>
        <p:spPr>
          <a:xfrm>
            <a:off x="1500167" y="1409212"/>
            <a:ext cx="2791942" cy="251986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梯形 5"/>
          <p:cNvSpPr/>
          <p:nvPr/>
        </p:nvSpPr>
        <p:spPr>
          <a:xfrm flipV="1">
            <a:off x="2285984" y="976998"/>
            <a:ext cx="148582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矩形 4"/>
          <p:cNvSpPr/>
          <p:nvPr/>
        </p:nvSpPr>
        <p:spPr>
          <a:xfrm>
            <a:off x="4526811" y="1409212"/>
            <a:ext cx="2545519" cy="2519860"/>
          </a:xfrm>
          <a:custGeom>
            <a:avLst/>
            <a:gdLst/>
            <a:ahLst/>
            <a:cxnLst/>
            <a:rect l="l" t="t" r="r" b="b"/>
            <a:pathLst>
              <a:path w="2372187" h="2304256">
                <a:moveTo>
                  <a:pt x="0" y="0"/>
                </a:moveTo>
                <a:lnTo>
                  <a:pt x="2372187" y="0"/>
                </a:lnTo>
                <a:cubicBezTo>
                  <a:pt x="2219574" y="282921"/>
                  <a:pt x="2124178" y="694319"/>
                  <a:pt x="2124178" y="1152128"/>
                </a:cubicBezTo>
                <a:cubicBezTo>
                  <a:pt x="2124178" y="1609938"/>
                  <a:pt x="2219574" y="2021335"/>
                  <a:pt x="2372187" y="2304256"/>
                </a:cubicBezTo>
                <a:lnTo>
                  <a:pt x="0" y="2304256"/>
                </a:lnTo>
                <a:lnTo>
                  <a:pt x="0" y="2302068"/>
                </a:lnTo>
                <a:cubicBezTo>
                  <a:pt x="151946" y="2019224"/>
                  <a:pt x="246853" y="1608763"/>
                  <a:pt x="246853" y="1152128"/>
                </a:cubicBezTo>
                <a:cubicBezTo>
                  <a:pt x="246853" y="695493"/>
                  <a:pt x="151946" y="285033"/>
                  <a:pt x="0" y="2188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梯形 5"/>
          <p:cNvSpPr/>
          <p:nvPr/>
        </p:nvSpPr>
        <p:spPr>
          <a:xfrm flipV="1">
            <a:off x="5072066" y="1000114"/>
            <a:ext cx="1485823" cy="666058"/>
          </a:xfrm>
          <a:custGeom>
            <a:avLst/>
            <a:gdLst/>
            <a:ahLst/>
            <a:cxnLst/>
            <a:rect l="l" t="t" r="r" b="b"/>
            <a:pathLst>
              <a:path w="2088232" h="936104">
                <a:moveTo>
                  <a:pt x="0" y="936104"/>
                </a:moveTo>
                <a:lnTo>
                  <a:pt x="2088232" y="936104"/>
                </a:lnTo>
                <a:lnTo>
                  <a:pt x="1806069" y="121639"/>
                </a:lnTo>
                <a:cubicBezTo>
                  <a:pt x="1592213" y="43072"/>
                  <a:pt x="1353842" y="0"/>
                  <a:pt x="1102692" y="0"/>
                </a:cubicBezTo>
                <a:cubicBezTo>
                  <a:pt x="796970" y="0"/>
                  <a:pt x="510183" y="63824"/>
                  <a:pt x="263143" y="17654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38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1071552"/>
            <a:ext cx="185282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一般格式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1071552"/>
            <a:ext cx="141090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执行流程</a:t>
            </a:r>
            <a:endParaRPr lang="en-US" altLang="zh-CN" sz="16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2071684"/>
            <a:ext cx="1785950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bg1"/>
                </a:solidFill>
              </a:rPr>
              <a:t>if</a:t>
            </a:r>
            <a:r>
              <a:rPr lang="zh-CN" altLang="zh-CN" b="1" dirty="0" smtClean="0">
                <a:solidFill>
                  <a:schemeClr val="bg1"/>
                </a:solidFill>
              </a:rPr>
              <a:t>（表达式） ｛ 语句序列</a:t>
            </a:r>
            <a:r>
              <a:rPr lang="en-US" altLang="zh-CN" b="1" dirty="0" smtClean="0">
                <a:solidFill>
                  <a:schemeClr val="bg1"/>
                </a:solidFill>
              </a:rPr>
              <a:t>;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｝</a:t>
            </a:r>
            <a:endParaRPr lang="en-US" altLang="zh-CN" sz="2000" b="1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8" name="TextBox 20"/>
          <p:cNvSpPr txBox="1"/>
          <p:nvPr/>
        </p:nvSpPr>
        <p:spPr bwMode="auto">
          <a:xfrm>
            <a:off x="1428728" y="4214824"/>
            <a:ext cx="6072230" cy="807891"/>
          </a:xfrm>
          <a:prstGeom prst="rect">
            <a:avLst/>
          </a:prstGeom>
          <a:noFill/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600" b="1" dirty="0" smtClean="0"/>
              <a:t>【说明】</a:t>
            </a:r>
            <a:r>
              <a:rPr lang="zh-CN" altLang="zh-CN" sz="1600" dirty="0" smtClean="0"/>
              <a:t>“语句序列”可以是一条语句，也可以是多条语句。当语句序列中的语句超过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条时，必须用一对大花括号“</a:t>
            </a:r>
            <a:r>
              <a:rPr lang="en-US" altLang="zh-CN" sz="1600" dirty="0" smtClean="0"/>
              <a:t>{ }</a:t>
            </a:r>
            <a:r>
              <a:rPr lang="zh-CN" altLang="zh-CN" sz="1600" dirty="0" smtClean="0"/>
              <a:t>”将其括起来，以复合语句形式出现。</a:t>
            </a:r>
            <a:endParaRPr lang="zh-CN" altLang="zh-CN" sz="16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44" name="矩形 43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一、</a:t>
            </a:r>
            <a:r>
              <a:rPr lang="zh-CN" altLang="zh-CN" dirty="0" smtClean="0"/>
              <a:t>单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10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"/>
          <p:cNvSpPr/>
          <p:nvPr/>
        </p:nvSpPr>
        <p:spPr>
          <a:xfrm>
            <a:off x="6486394" y="1453559"/>
            <a:ext cx="2044129" cy="133737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  <a:gd name="connsiteX0" fmla="*/ 76954 w 4325426"/>
              <a:gd name="connsiteY0" fmla="*/ 756084 h 2713188"/>
              <a:gd name="connsiteX1" fmla="*/ 833038 w 4325426"/>
              <a:gd name="connsiteY1" fmla="*/ 0 h 2713188"/>
              <a:gd name="connsiteX2" fmla="*/ 3569342 w 4325426"/>
              <a:gd name="connsiteY2" fmla="*/ 0 h 2713188"/>
              <a:gd name="connsiteX3" fmla="*/ 4325426 w 4325426"/>
              <a:gd name="connsiteY3" fmla="*/ 756084 h 2713188"/>
              <a:gd name="connsiteX4" fmla="*/ 4325426 w 4325426"/>
              <a:gd name="connsiteY4" fmla="*/ 756084 h 2713188"/>
              <a:gd name="connsiteX5" fmla="*/ 3569342 w 4325426"/>
              <a:gd name="connsiteY5" fmla="*/ 1512168 h 2713188"/>
              <a:gd name="connsiteX6" fmla="*/ 833038 w 4325426"/>
              <a:gd name="connsiteY6" fmla="*/ 1512168 h 2713188"/>
              <a:gd name="connsiteX7" fmla="*/ 55249 w 4325426"/>
              <a:gd name="connsiteY7" fmla="*/ 2713188 h 2713188"/>
              <a:gd name="connsiteX8" fmla="*/ 76954 w 4325426"/>
              <a:gd name="connsiteY8" fmla="*/ 756084 h 271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2" name="圆角矩形 2"/>
          <p:cNvSpPr/>
          <p:nvPr/>
        </p:nvSpPr>
        <p:spPr>
          <a:xfrm flipH="1">
            <a:off x="4441998" y="2927717"/>
            <a:ext cx="2044129" cy="118821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圆角矩形 2"/>
          <p:cNvSpPr/>
          <p:nvPr/>
        </p:nvSpPr>
        <p:spPr>
          <a:xfrm>
            <a:off x="6468224" y="3288669"/>
            <a:ext cx="2089624" cy="114521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92290 w 4340762"/>
              <a:gd name="connsiteY0" fmla="*/ 756084 h 2378945"/>
              <a:gd name="connsiteX1" fmla="*/ 848374 w 4340762"/>
              <a:gd name="connsiteY1" fmla="*/ 0 h 2378945"/>
              <a:gd name="connsiteX2" fmla="*/ 3584678 w 4340762"/>
              <a:gd name="connsiteY2" fmla="*/ 0 h 2378945"/>
              <a:gd name="connsiteX3" fmla="*/ 4340762 w 4340762"/>
              <a:gd name="connsiteY3" fmla="*/ 756084 h 2378945"/>
              <a:gd name="connsiteX4" fmla="*/ 4340762 w 4340762"/>
              <a:gd name="connsiteY4" fmla="*/ 756084 h 2378945"/>
              <a:gd name="connsiteX5" fmla="*/ 3584678 w 4340762"/>
              <a:gd name="connsiteY5" fmla="*/ 1512168 h 2378945"/>
              <a:gd name="connsiteX6" fmla="*/ 848374 w 4340762"/>
              <a:gd name="connsiteY6" fmla="*/ 1512168 h 2378945"/>
              <a:gd name="connsiteX7" fmla="*/ 41813 w 4340762"/>
              <a:gd name="connsiteY7" fmla="*/ 2378945 h 2378945"/>
              <a:gd name="connsiteX8" fmla="*/ 92290 w 4340762"/>
              <a:gd name="connsiteY8" fmla="*/ 756084 h 23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0762" h="2378945">
                <a:moveTo>
                  <a:pt x="92290" y="756084"/>
                </a:moveTo>
                <a:cubicBezTo>
                  <a:pt x="226717" y="359593"/>
                  <a:pt x="430800" y="0"/>
                  <a:pt x="848374" y="0"/>
                </a:cubicBezTo>
                <a:lnTo>
                  <a:pt x="3584678" y="0"/>
                </a:lnTo>
                <a:cubicBezTo>
                  <a:pt x="4002252" y="0"/>
                  <a:pt x="4340762" y="338510"/>
                  <a:pt x="4340762" y="756084"/>
                </a:cubicBezTo>
                <a:lnTo>
                  <a:pt x="4340762" y="756084"/>
                </a:lnTo>
                <a:cubicBezTo>
                  <a:pt x="4340762" y="1173658"/>
                  <a:pt x="4002252" y="1512168"/>
                  <a:pt x="3584678" y="1512168"/>
                </a:cubicBezTo>
                <a:lnTo>
                  <a:pt x="848374" y="1512168"/>
                </a:lnTo>
                <a:cubicBezTo>
                  <a:pt x="305895" y="1484577"/>
                  <a:pt x="34823" y="2355330"/>
                  <a:pt x="41813" y="2378945"/>
                </a:cubicBezTo>
                <a:cubicBezTo>
                  <a:pt x="-2402" y="2239298"/>
                  <a:pt x="-42137" y="1152575"/>
                  <a:pt x="92290" y="75608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2"/>
          <p:cNvSpPr/>
          <p:nvPr/>
        </p:nvSpPr>
        <p:spPr>
          <a:xfrm>
            <a:off x="6473507" y="2313139"/>
            <a:ext cx="2170459" cy="1300856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81568 w 4330040"/>
              <a:gd name="connsiteY0" fmla="*/ 756084 h 2373557"/>
              <a:gd name="connsiteX1" fmla="*/ 837652 w 4330040"/>
              <a:gd name="connsiteY1" fmla="*/ 0 h 2373557"/>
              <a:gd name="connsiteX2" fmla="*/ 3573956 w 4330040"/>
              <a:gd name="connsiteY2" fmla="*/ 0 h 2373557"/>
              <a:gd name="connsiteX3" fmla="*/ 4330040 w 4330040"/>
              <a:gd name="connsiteY3" fmla="*/ 756084 h 2373557"/>
              <a:gd name="connsiteX4" fmla="*/ 4330040 w 4330040"/>
              <a:gd name="connsiteY4" fmla="*/ 756084 h 2373557"/>
              <a:gd name="connsiteX5" fmla="*/ 3573956 w 4330040"/>
              <a:gd name="connsiteY5" fmla="*/ 1512168 h 2373557"/>
              <a:gd name="connsiteX6" fmla="*/ 837652 w 4330040"/>
              <a:gd name="connsiteY6" fmla="*/ 1512168 h 2373557"/>
              <a:gd name="connsiteX7" fmla="*/ 50625 w 4330040"/>
              <a:gd name="connsiteY7" fmla="*/ 2373557 h 2373557"/>
              <a:gd name="connsiteX8" fmla="*/ 81568 w 4330040"/>
              <a:gd name="connsiteY8" fmla="*/ 756084 h 237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040" h="2373557">
                <a:moveTo>
                  <a:pt x="81568" y="756084"/>
                </a:moveTo>
                <a:cubicBezTo>
                  <a:pt x="212739" y="360491"/>
                  <a:pt x="420078" y="0"/>
                  <a:pt x="837652" y="0"/>
                </a:cubicBezTo>
                <a:lnTo>
                  <a:pt x="3573956" y="0"/>
                </a:lnTo>
                <a:cubicBezTo>
                  <a:pt x="3991530" y="0"/>
                  <a:pt x="4330040" y="338510"/>
                  <a:pt x="4330040" y="756084"/>
                </a:cubicBezTo>
                <a:lnTo>
                  <a:pt x="4330040" y="756084"/>
                </a:lnTo>
                <a:cubicBezTo>
                  <a:pt x="4330040" y="1173658"/>
                  <a:pt x="3991530" y="1512168"/>
                  <a:pt x="3573956" y="1512168"/>
                </a:cubicBezTo>
                <a:lnTo>
                  <a:pt x="837652" y="1512168"/>
                </a:lnTo>
                <a:cubicBezTo>
                  <a:pt x="295173" y="1484577"/>
                  <a:pt x="43635" y="2349942"/>
                  <a:pt x="50625" y="2373557"/>
                </a:cubicBezTo>
                <a:cubicBezTo>
                  <a:pt x="6410" y="2233910"/>
                  <a:pt x="-49603" y="1151677"/>
                  <a:pt x="81568" y="75608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72265" y="2429872"/>
            <a:ext cx="742608" cy="54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276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9124" y="3121118"/>
            <a:ext cx="78581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5" name="圆角矩形 2"/>
          <p:cNvSpPr/>
          <p:nvPr/>
        </p:nvSpPr>
        <p:spPr>
          <a:xfrm flipH="1">
            <a:off x="4450189" y="2061341"/>
            <a:ext cx="2044129" cy="118821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" fmla="*/ 21174 w 4269646"/>
              <a:gd name="connsiteY0" fmla="*/ 756084 h 1512168"/>
              <a:gd name="connsiteX1" fmla="*/ 777258 w 4269646"/>
              <a:gd name="connsiteY1" fmla="*/ 0 h 1512168"/>
              <a:gd name="connsiteX2" fmla="*/ 3513562 w 4269646"/>
              <a:gd name="connsiteY2" fmla="*/ 0 h 1512168"/>
              <a:gd name="connsiteX3" fmla="*/ 4269646 w 4269646"/>
              <a:gd name="connsiteY3" fmla="*/ 756084 h 1512168"/>
              <a:gd name="connsiteX4" fmla="*/ 4269646 w 4269646"/>
              <a:gd name="connsiteY4" fmla="*/ 756084 h 1512168"/>
              <a:gd name="connsiteX5" fmla="*/ 3513562 w 4269646"/>
              <a:gd name="connsiteY5" fmla="*/ 1512168 h 1512168"/>
              <a:gd name="connsiteX6" fmla="*/ 777258 w 4269646"/>
              <a:gd name="connsiteY6" fmla="*/ 1512168 h 1512168"/>
              <a:gd name="connsiteX7" fmla="*/ 258688 w 4269646"/>
              <a:gd name="connsiteY7" fmla="*/ 1346622 h 1512168"/>
              <a:gd name="connsiteX8" fmla="*/ 21174 w 4269646"/>
              <a:gd name="connsiteY8" fmla="*/ 756084 h 1512168"/>
              <a:gd name="connsiteX0" fmla="*/ 91863 w 4340335"/>
              <a:gd name="connsiteY0" fmla="*/ 756084 h 2273096"/>
              <a:gd name="connsiteX1" fmla="*/ 847947 w 4340335"/>
              <a:gd name="connsiteY1" fmla="*/ 0 h 2273096"/>
              <a:gd name="connsiteX2" fmla="*/ 3584251 w 4340335"/>
              <a:gd name="connsiteY2" fmla="*/ 0 h 2273096"/>
              <a:gd name="connsiteX3" fmla="*/ 4340335 w 4340335"/>
              <a:gd name="connsiteY3" fmla="*/ 756084 h 2273096"/>
              <a:gd name="connsiteX4" fmla="*/ 4340335 w 4340335"/>
              <a:gd name="connsiteY4" fmla="*/ 756084 h 2273096"/>
              <a:gd name="connsiteX5" fmla="*/ 3584251 w 4340335"/>
              <a:gd name="connsiteY5" fmla="*/ 1512168 h 2273096"/>
              <a:gd name="connsiteX6" fmla="*/ 847947 w 4340335"/>
              <a:gd name="connsiteY6" fmla="*/ 1512168 h 2273096"/>
              <a:gd name="connsiteX7" fmla="*/ 96620 w 4340335"/>
              <a:gd name="connsiteY7" fmla="*/ 2261022 h 2273096"/>
              <a:gd name="connsiteX8" fmla="*/ 91863 w 4340335"/>
              <a:gd name="connsiteY8" fmla="*/ 756084 h 2273096"/>
              <a:gd name="connsiteX0" fmla="*/ 44127 w 4292599"/>
              <a:gd name="connsiteY0" fmla="*/ 756084 h 2273096"/>
              <a:gd name="connsiteX1" fmla="*/ 800211 w 4292599"/>
              <a:gd name="connsiteY1" fmla="*/ 0 h 2273096"/>
              <a:gd name="connsiteX2" fmla="*/ 3536515 w 4292599"/>
              <a:gd name="connsiteY2" fmla="*/ 0 h 2273096"/>
              <a:gd name="connsiteX3" fmla="*/ 4292599 w 4292599"/>
              <a:gd name="connsiteY3" fmla="*/ 756084 h 2273096"/>
              <a:gd name="connsiteX4" fmla="*/ 4292599 w 4292599"/>
              <a:gd name="connsiteY4" fmla="*/ 756084 h 2273096"/>
              <a:gd name="connsiteX5" fmla="*/ 3536515 w 4292599"/>
              <a:gd name="connsiteY5" fmla="*/ 1512168 h 2273096"/>
              <a:gd name="connsiteX6" fmla="*/ 800211 w 4292599"/>
              <a:gd name="connsiteY6" fmla="*/ 1512168 h 2273096"/>
              <a:gd name="connsiteX7" fmla="*/ 48884 w 4292599"/>
              <a:gd name="connsiteY7" fmla="*/ 2261022 h 2273096"/>
              <a:gd name="connsiteX8" fmla="*/ 44127 w 4292599"/>
              <a:gd name="connsiteY8" fmla="*/ 756084 h 2273096"/>
              <a:gd name="connsiteX0" fmla="*/ 44127 w 4292599"/>
              <a:gd name="connsiteY0" fmla="*/ 756084 h 2261022"/>
              <a:gd name="connsiteX1" fmla="*/ 800211 w 4292599"/>
              <a:gd name="connsiteY1" fmla="*/ 0 h 2261022"/>
              <a:gd name="connsiteX2" fmla="*/ 3536515 w 4292599"/>
              <a:gd name="connsiteY2" fmla="*/ 0 h 2261022"/>
              <a:gd name="connsiteX3" fmla="*/ 4292599 w 4292599"/>
              <a:gd name="connsiteY3" fmla="*/ 756084 h 2261022"/>
              <a:gd name="connsiteX4" fmla="*/ 4292599 w 4292599"/>
              <a:gd name="connsiteY4" fmla="*/ 756084 h 2261022"/>
              <a:gd name="connsiteX5" fmla="*/ 3536515 w 4292599"/>
              <a:gd name="connsiteY5" fmla="*/ 1512168 h 2261022"/>
              <a:gd name="connsiteX6" fmla="*/ 800211 w 4292599"/>
              <a:gd name="connsiteY6" fmla="*/ 1512168 h 2261022"/>
              <a:gd name="connsiteX7" fmla="*/ 48884 w 4292599"/>
              <a:gd name="connsiteY7" fmla="*/ 2261022 h 2261022"/>
              <a:gd name="connsiteX8" fmla="*/ 44127 w 4292599"/>
              <a:gd name="connsiteY8" fmla="*/ 756084 h 2261022"/>
              <a:gd name="connsiteX0" fmla="*/ 58844 w 4307316"/>
              <a:gd name="connsiteY0" fmla="*/ 756084 h 2261022"/>
              <a:gd name="connsiteX1" fmla="*/ 814928 w 4307316"/>
              <a:gd name="connsiteY1" fmla="*/ 0 h 2261022"/>
              <a:gd name="connsiteX2" fmla="*/ 3551232 w 4307316"/>
              <a:gd name="connsiteY2" fmla="*/ 0 h 2261022"/>
              <a:gd name="connsiteX3" fmla="*/ 4307316 w 4307316"/>
              <a:gd name="connsiteY3" fmla="*/ 756084 h 2261022"/>
              <a:gd name="connsiteX4" fmla="*/ 4307316 w 4307316"/>
              <a:gd name="connsiteY4" fmla="*/ 756084 h 2261022"/>
              <a:gd name="connsiteX5" fmla="*/ 3551232 w 4307316"/>
              <a:gd name="connsiteY5" fmla="*/ 1512168 h 2261022"/>
              <a:gd name="connsiteX6" fmla="*/ 814928 w 4307316"/>
              <a:gd name="connsiteY6" fmla="*/ 1512168 h 2261022"/>
              <a:gd name="connsiteX7" fmla="*/ 63601 w 4307316"/>
              <a:gd name="connsiteY7" fmla="*/ 2261022 h 2261022"/>
              <a:gd name="connsiteX8" fmla="*/ 58844 w 4307316"/>
              <a:gd name="connsiteY8" fmla="*/ 756084 h 2261022"/>
              <a:gd name="connsiteX0" fmla="*/ 23866 w 4272338"/>
              <a:gd name="connsiteY0" fmla="*/ 756084 h 2261022"/>
              <a:gd name="connsiteX1" fmla="*/ 779950 w 4272338"/>
              <a:gd name="connsiteY1" fmla="*/ 0 h 2261022"/>
              <a:gd name="connsiteX2" fmla="*/ 3516254 w 4272338"/>
              <a:gd name="connsiteY2" fmla="*/ 0 h 2261022"/>
              <a:gd name="connsiteX3" fmla="*/ 4272338 w 4272338"/>
              <a:gd name="connsiteY3" fmla="*/ 756084 h 2261022"/>
              <a:gd name="connsiteX4" fmla="*/ 4272338 w 4272338"/>
              <a:gd name="connsiteY4" fmla="*/ 756084 h 2261022"/>
              <a:gd name="connsiteX5" fmla="*/ 3516254 w 4272338"/>
              <a:gd name="connsiteY5" fmla="*/ 1512168 h 2261022"/>
              <a:gd name="connsiteX6" fmla="*/ 779950 w 4272338"/>
              <a:gd name="connsiteY6" fmla="*/ 1512168 h 2261022"/>
              <a:gd name="connsiteX7" fmla="*/ 28623 w 4272338"/>
              <a:gd name="connsiteY7" fmla="*/ 2261022 h 2261022"/>
              <a:gd name="connsiteX8" fmla="*/ 23866 w 4272338"/>
              <a:gd name="connsiteY8" fmla="*/ 756084 h 2261022"/>
              <a:gd name="connsiteX0" fmla="*/ 65222 w 4313694"/>
              <a:gd name="connsiteY0" fmla="*/ 756084 h 2397356"/>
              <a:gd name="connsiteX1" fmla="*/ 821306 w 4313694"/>
              <a:gd name="connsiteY1" fmla="*/ 0 h 2397356"/>
              <a:gd name="connsiteX2" fmla="*/ 3557610 w 4313694"/>
              <a:gd name="connsiteY2" fmla="*/ 0 h 2397356"/>
              <a:gd name="connsiteX3" fmla="*/ 4313694 w 4313694"/>
              <a:gd name="connsiteY3" fmla="*/ 756084 h 2397356"/>
              <a:gd name="connsiteX4" fmla="*/ 4313694 w 4313694"/>
              <a:gd name="connsiteY4" fmla="*/ 756084 h 2397356"/>
              <a:gd name="connsiteX5" fmla="*/ 3557610 w 4313694"/>
              <a:gd name="connsiteY5" fmla="*/ 1512168 h 2397356"/>
              <a:gd name="connsiteX6" fmla="*/ 821306 w 4313694"/>
              <a:gd name="connsiteY6" fmla="*/ 1512168 h 2397356"/>
              <a:gd name="connsiteX7" fmla="*/ 69978 w 4313694"/>
              <a:gd name="connsiteY7" fmla="*/ 2397356 h 2397356"/>
              <a:gd name="connsiteX8" fmla="*/ 65222 w 4313694"/>
              <a:gd name="connsiteY8" fmla="*/ 756084 h 2397356"/>
              <a:gd name="connsiteX0" fmla="*/ 76953 w 4325425"/>
              <a:gd name="connsiteY0" fmla="*/ 756084 h 2410587"/>
              <a:gd name="connsiteX1" fmla="*/ 833037 w 4325425"/>
              <a:gd name="connsiteY1" fmla="*/ 0 h 2410587"/>
              <a:gd name="connsiteX2" fmla="*/ 3569341 w 4325425"/>
              <a:gd name="connsiteY2" fmla="*/ 0 h 2410587"/>
              <a:gd name="connsiteX3" fmla="*/ 4325425 w 4325425"/>
              <a:gd name="connsiteY3" fmla="*/ 756084 h 2410587"/>
              <a:gd name="connsiteX4" fmla="*/ 4325425 w 4325425"/>
              <a:gd name="connsiteY4" fmla="*/ 756084 h 2410587"/>
              <a:gd name="connsiteX5" fmla="*/ 3569341 w 4325425"/>
              <a:gd name="connsiteY5" fmla="*/ 1512168 h 2410587"/>
              <a:gd name="connsiteX6" fmla="*/ 833037 w 4325425"/>
              <a:gd name="connsiteY6" fmla="*/ 1512168 h 2410587"/>
              <a:gd name="connsiteX7" fmla="*/ 55248 w 4325425"/>
              <a:gd name="connsiteY7" fmla="*/ 2410587 h 2410587"/>
              <a:gd name="connsiteX8" fmla="*/ 76953 w 4325425"/>
              <a:gd name="connsiteY8" fmla="*/ 756084 h 2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4876" y="2071684"/>
            <a:ext cx="15199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定义三个整型变量</a:t>
            </a:r>
            <a:r>
              <a:rPr lang="en-US" altLang="zh-CN" kern="0" dirty="0" err="1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x,y,max</a:t>
            </a:r>
            <a:endParaRPr lang="en-US" altLang="zh-CN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9124" y="2192424"/>
            <a:ext cx="78581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4870" y="1586809"/>
            <a:ext cx="632970" cy="50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276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7153" y="3363838"/>
            <a:ext cx="632970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991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2276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3" name="TextBox 45"/>
          <p:cNvSpPr txBox="1"/>
          <p:nvPr/>
        </p:nvSpPr>
        <p:spPr>
          <a:xfrm>
            <a:off x="4786314" y="3071816"/>
            <a:ext cx="18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solidFill>
                  <a:schemeClr val="bg1"/>
                </a:solidFill>
                <a:ea typeface="楷体_GB2312" pitchFamily="49" charset="-122"/>
              </a:rPr>
              <a:t>将第一个数赋给</a:t>
            </a:r>
            <a:r>
              <a:rPr lang="en-US" altLang="zh-CN" sz="1600" dirty="0" smtClean="0">
                <a:solidFill>
                  <a:schemeClr val="bg1"/>
                </a:solidFill>
                <a:ea typeface="楷体_GB2312" pitchFamily="49" charset="-122"/>
              </a:rPr>
              <a:t>max</a:t>
            </a:r>
            <a:endParaRPr lang="en-US" altLang="zh-CN" sz="1600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7000892" y="2285998"/>
            <a:ext cx="144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schemeClr val="bg1"/>
                </a:solidFill>
                <a:ea typeface="楷体_GB2312" pitchFamily="49" charset="-122"/>
              </a:rPr>
              <a:t>用前一个数的最大者与第二个数比，得出新的最大者</a:t>
            </a:r>
            <a:endParaRPr lang="en-US" altLang="zh-CN" sz="1400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9" name="TextBox 45"/>
          <p:cNvSpPr txBox="1"/>
          <p:nvPr/>
        </p:nvSpPr>
        <p:spPr>
          <a:xfrm>
            <a:off x="7000699" y="1676774"/>
            <a:ext cx="144854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bg1"/>
                </a:solidFill>
                <a:ea typeface="楷体_GB2312" pitchFamily="49" charset="-122"/>
              </a:rPr>
              <a:t>给</a:t>
            </a:r>
            <a:r>
              <a:rPr lang="en-US" altLang="zh-CN" dirty="0" err="1" smtClean="0">
                <a:solidFill>
                  <a:schemeClr val="bg1"/>
                </a:solidFill>
                <a:ea typeface="楷体_GB2312" pitchFamily="49" charset="-122"/>
              </a:rPr>
              <a:t>x,y</a:t>
            </a:r>
            <a:r>
              <a:rPr lang="zh-CN" altLang="en-US" dirty="0" smtClean="0">
                <a:solidFill>
                  <a:schemeClr val="bg1"/>
                </a:solidFill>
                <a:ea typeface="楷体_GB2312" pitchFamily="49" charset="-122"/>
              </a:rPr>
              <a:t>赋值；</a:t>
            </a:r>
            <a:endParaRPr lang="en-US" altLang="zh-CN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2" name="TextBox 45"/>
          <p:cNvSpPr txBox="1"/>
          <p:nvPr/>
        </p:nvSpPr>
        <p:spPr>
          <a:xfrm>
            <a:off x="7009201" y="3363838"/>
            <a:ext cx="144854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bg1"/>
                </a:solidFill>
                <a:ea typeface="楷体_GB2312" pitchFamily="49" charset="-122"/>
              </a:rPr>
              <a:t>输出最大者</a:t>
            </a:r>
            <a:endParaRPr lang="en-US" altLang="zh-CN" kern="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-16381" y="0"/>
            <a:ext cx="9168416" cy="5152635"/>
            <a:chOff x="-23476" y="0"/>
            <a:chExt cx="12892377" cy="7245495"/>
          </a:xfrm>
        </p:grpSpPr>
        <p:sp>
          <p:nvSpPr>
            <p:cNvPr id="62" name="矩形 61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23476" y="0"/>
              <a:ext cx="12880640" cy="5130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8" name="TextBox 20"/>
          <p:cNvSpPr txBox="1"/>
          <p:nvPr/>
        </p:nvSpPr>
        <p:spPr bwMode="auto">
          <a:xfrm>
            <a:off x="214282" y="857238"/>
            <a:ext cx="4286280" cy="1146445"/>
          </a:xfrm>
          <a:prstGeom prst="rect">
            <a:avLst/>
          </a:prstGeom>
          <a:noFill/>
        </p:spPr>
        <p:txBody>
          <a:bodyPr vert="horz" wrap="square" lIns="68558" tIns="34279" rIns="68558" bIns="34279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    【</a:t>
            </a:r>
            <a:r>
              <a:rPr lang="zh-CN" altLang="en-US" sz="2000" b="1" dirty="0" smtClean="0">
                <a:solidFill>
                  <a:srgbClr val="000000"/>
                </a:solidFill>
                <a:latin typeface="+mn-ea"/>
              </a:rPr>
              <a:t>例</a:t>
            </a:r>
            <a:r>
              <a:rPr lang="en-US" altLang="zh-CN" sz="2000" b="1" dirty="0" smtClean="0">
                <a:solidFill>
                  <a:srgbClr val="000000"/>
                </a:solidFill>
                <a:latin typeface="+mn-ea"/>
              </a:rPr>
              <a:t>4-1</a:t>
            </a:r>
            <a:r>
              <a:rPr lang="en-US" altLang="zh-CN" sz="2000" dirty="0" smtClean="0">
                <a:solidFill>
                  <a:srgbClr val="000000"/>
                </a:solidFill>
                <a:ea typeface="楷体_GB2312" pitchFamily="49" charset="-122"/>
              </a:rPr>
              <a:t>】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输入两个整数，输出其中的大数。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   要求：用单边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if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语句实现。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42976" y="2357436"/>
            <a:ext cx="2857520" cy="430216"/>
            <a:chOff x="642910" y="2357436"/>
            <a:chExt cx="2857520" cy="430216"/>
          </a:xfrm>
        </p:grpSpPr>
        <p:sp>
          <p:nvSpPr>
            <p:cNvPr id="29" name="TextBox 28"/>
            <p:cNvSpPr txBox="1"/>
            <p:nvPr/>
          </p:nvSpPr>
          <p:spPr>
            <a:xfrm>
              <a:off x="857224" y="2357436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设计步骤：</a:t>
              </a:r>
              <a:endParaRPr lang="zh-CN" altLang="en-US" dirty="0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642910" y="2786064"/>
              <a:ext cx="164307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28596" y="142858"/>
            <a:ext cx="3571900" cy="43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0" rIns="68541" bIns="3427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一、</a:t>
            </a:r>
            <a:r>
              <a:rPr lang="zh-CN" altLang="zh-CN" dirty="0" smtClean="0"/>
              <a:t>单</a:t>
            </a:r>
            <a:r>
              <a:rPr lang="zh-CN" altLang="zh-CN" dirty="0" smtClean="0"/>
              <a:t>分支选择语句</a:t>
            </a:r>
            <a:r>
              <a:rPr lang="en-US" altLang="zh-CN" dirty="0" smtClean="0"/>
              <a:t>if</a:t>
            </a:r>
            <a:endParaRPr lang="zh-CN" altLang="zh-CN" dirty="0" smtClean="0"/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22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14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6" grpId="0" animBg="1"/>
      <p:bldP spid="40" grpId="0"/>
      <p:bldP spid="43" grpId="0"/>
      <p:bldP spid="45" grpId="0" animBg="1"/>
      <p:bldP spid="46" grpId="0"/>
      <p:bldP spid="47" grpId="0"/>
      <p:bldP spid="48" grpId="0"/>
      <p:bldP spid="49" grpId="0"/>
      <p:bldP spid="33" grpId="0"/>
      <p:bldP spid="35" grpId="0"/>
      <p:bldP spid="39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第一PPT，www.1ppt.com​​">
  <a:themeElements>
    <a:clrScheme name="我的主题色">
      <a:dk1>
        <a:sysClr val="windowText" lastClr="000000"/>
      </a:dk1>
      <a:lt1>
        <a:sysClr val="window" lastClr="FFFFFF"/>
      </a:lt1>
      <a:dk2>
        <a:srgbClr val="2462AD"/>
      </a:dk2>
      <a:lt2>
        <a:srgbClr val="2462AD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1625</Words>
  <Application>Microsoft Office PowerPoint</Application>
  <PresentationFormat>全屏显示(16:9)</PresentationFormat>
  <Paragraphs>199</Paragraphs>
  <Slides>32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第一PPT，www.1ppt.com​​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蓝色齿轮组</dc:title>
  <dc:creator>第一PPT</dc:creator>
  <cp:keywords>www.1ppt.com</cp:keywords>
  <cp:lastModifiedBy>User</cp:lastModifiedBy>
  <cp:revision>1089</cp:revision>
  <dcterms:created xsi:type="dcterms:W3CDTF">2013-02-20T08:47:14Z</dcterms:created>
  <dcterms:modified xsi:type="dcterms:W3CDTF">2020-03-08T16:25:20Z</dcterms:modified>
</cp:coreProperties>
</file>