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Default Extension="gif" ContentType="image/gif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08" r:id="rId3"/>
    <p:sldId id="310" r:id="rId4"/>
    <p:sldId id="288" r:id="rId5"/>
    <p:sldId id="323" r:id="rId6"/>
    <p:sldId id="312" r:id="rId7"/>
    <p:sldId id="324" r:id="rId8"/>
    <p:sldId id="325" r:id="rId9"/>
    <p:sldId id="326" r:id="rId10"/>
    <p:sldId id="327" r:id="rId11"/>
    <p:sldId id="328" r:id="rId12"/>
    <p:sldId id="311" r:id="rId13"/>
    <p:sldId id="322" r:id="rId14"/>
    <p:sldId id="265" r:id="rId15"/>
    <p:sldId id="329" r:id="rId16"/>
    <p:sldId id="330" r:id="rId17"/>
    <p:sldId id="331" r:id="rId18"/>
    <p:sldId id="332" r:id="rId19"/>
    <p:sldId id="280" r:id="rId20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  <a:srgbClr val="054293"/>
    <a:srgbClr val="1A6AA5"/>
    <a:srgbClr val="F2F2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1530" y="-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F8B97-6156-472C-8F41-15DCCFCB4A52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53327-1702-4F85-82F9-B4D9FED368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5572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8434" name="Notes Placeholder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bg-BG" altLang="zh-CN" smtClean="0"/>
          </a:p>
        </p:txBody>
      </p:sp>
      <p:sp>
        <p:nvSpPr>
          <p:cNvPr id="18435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4B4400-65D1-415F-AC0B-BEC2E616D133}" type="slidenum">
              <a:rPr lang="bg-BG" altLang="zh-CN"/>
              <a:pPr/>
              <a:t>4</a:t>
            </a:fld>
            <a:endParaRPr lang="bg-BG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D939-3E60-4063-B05E-56844F97CE60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6389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D939-3E60-4063-B05E-56844F97CE60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6389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D939-3E60-4063-B05E-56844F97CE60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638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242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7090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775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0652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2594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0998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117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602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1668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580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8949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E046A-342F-4FB1-8996-FC71A61DF264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5763-17CB-412F-B94A-AD88259309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3741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598218" y="339502"/>
            <a:ext cx="4248472" cy="361279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467544" y="2145897"/>
            <a:ext cx="4608512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13"/>
          <p:cNvSpPr/>
          <p:nvPr/>
        </p:nvSpPr>
        <p:spPr>
          <a:xfrm flipH="1">
            <a:off x="506732" y="1144982"/>
            <a:ext cx="5198859" cy="904863"/>
          </a:xfrm>
          <a:custGeom>
            <a:avLst/>
            <a:gdLst>
              <a:gd name="connsiteX0" fmla="*/ 0 w 2600392"/>
              <a:gd name="connsiteY0" fmla="*/ 0 h 1677382"/>
              <a:gd name="connsiteX1" fmla="*/ 2600392 w 2600392"/>
              <a:gd name="connsiteY1" fmla="*/ 0 h 1677382"/>
              <a:gd name="connsiteX2" fmla="*/ 2600392 w 2600392"/>
              <a:gd name="connsiteY2" fmla="*/ 1677382 h 1677382"/>
              <a:gd name="connsiteX3" fmla="*/ 0 w 2600392"/>
              <a:gd name="connsiteY3" fmla="*/ 1677382 h 1677382"/>
              <a:gd name="connsiteX4" fmla="*/ 0 w 2600392"/>
              <a:gd name="connsiteY4" fmla="*/ 0 h 1677382"/>
              <a:gd name="connsiteX0" fmla="*/ 0 w 2600392"/>
              <a:gd name="connsiteY0" fmla="*/ 0 h 1677382"/>
              <a:gd name="connsiteX1" fmla="*/ 2600392 w 2600392"/>
              <a:gd name="connsiteY1" fmla="*/ 0 h 1677382"/>
              <a:gd name="connsiteX2" fmla="*/ 2600392 w 2600392"/>
              <a:gd name="connsiteY2" fmla="*/ 1677382 h 1677382"/>
              <a:gd name="connsiteX3" fmla="*/ 0 w 2600392"/>
              <a:gd name="connsiteY3" fmla="*/ 1677382 h 1677382"/>
              <a:gd name="connsiteX4" fmla="*/ 91440 w 2600392"/>
              <a:gd name="connsiteY4" fmla="*/ 91440 h 1677382"/>
              <a:gd name="connsiteX0" fmla="*/ 0 w 2600392"/>
              <a:gd name="connsiteY0" fmla="*/ 124250 h 1801632"/>
              <a:gd name="connsiteX1" fmla="*/ 2600392 w 2600392"/>
              <a:gd name="connsiteY1" fmla="*/ 124250 h 1801632"/>
              <a:gd name="connsiteX2" fmla="*/ 2600392 w 2600392"/>
              <a:gd name="connsiteY2" fmla="*/ 1801632 h 1801632"/>
              <a:gd name="connsiteX3" fmla="*/ 0 w 2600392"/>
              <a:gd name="connsiteY3" fmla="*/ 1801632 h 1801632"/>
              <a:gd name="connsiteX4" fmla="*/ 91440 w 2600392"/>
              <a:gd name="connsiteY4" fmla="*/ 215690 h 180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0392" h="1801632">
                <a:moveTo>
                  <a:pt x="0" y="124250"/>
                </a:moveTo>
                <a:cubicBezTo>
                  <a:pt x="866797" y="124250"/>
                  <a:pt x="2166993" y="-155314"/>
                  <a:pt x="2600392" y="124250"/>
                </a:cubicBezTo>
                <a:lnTo>
                  <a:pt x="2600392" y="1801632"/>
                </a:lnTo>
                <a:lnTo>
                  <a:pt x="0" y="1801632"/>
                </a:lnTo>
                <a:cubicBezTo>
                  <a:pt x="0" y="1242505"/>
                  <a:pt x="91440" y="215690"/>
                  <a:pt x="91440" y="215690"/>
                </a:cubicBezTo>
              </a:path>
            </a:pathLst>
          </a:custGeom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第</a:t>
            </a:r>
            <a:r>
              <a:rPr lang="en-US" altLang="zh-CN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8</a:t>
            </a:r>
            <a:r>
              <a:rPr lang="zh-CN" altLang="en-US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单元  </a:t>
            </a:r>
            <a:r>
              <a:rPr lang="zh-CN" altLang="en-US" sz="4400" b="1" dirty="0" smtClean="0">
                <a:solidFill>
                  <a:srgbClr val="414042"/>
                </a:solidFill>
                <a:latin typeface="Impact" pitchFamily="34" charset="0"/>
                <a:ea typeface="微软雅黑" pitchFamily="34" charset="-122"/>
                <a:sym typeface="Arial" pitchFamily="34" charset="0"/>
              </a:rPr>
              <a:t>编译预处理</a:t>
            </a:r>
            <a:endParaRPr lang="zh-CN" altLang="en-US" sz="4400" b="1" dirty="0">
              <a:solidFill>
                <a:srgbClr val="414042"/>
              </a:solidFill>
              <a:latin typeface="Impact" pitchFamily="34" charset="0"/>
              <a:ea typeface="微软雅黑" pitchFamily="34" charset="-122"/>
              <a:sym typeface="Arial" pitchFamily="34" charset="0"/>
            </a:endParaRPr>
          </a:p>
        </p:txBody>
      </p:sp>
      <p:pic>
        <p:nvPicPr>
          <p:cNvPr id="10" name="图片 6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3607256"/>
            <a:ext cx="9143999" cy="155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99990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99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6"/>
          <p:cNvGrpSpPr/>
          <p:nvPr/>
        </p:nvGrpSpPr>
        <p:grpSpPr>
          <a:xfrm>
            <a:off x="3465349" y="1584911"/>
            <a:ext cx="1287211" cy="1974555"/>
            <a:chOff x="4620464" y="2113215"/>
            <a:chExt cx="1716281" cy="2632740"/>
          </a:xfrm>
          <a:solidFill>
            <a:srgbClr val="054293"/>
          </a:solidFill>
        </p:grpSpPr>
        <p:sp>
          <p:nvSpPr>
            <p:cNvPr id="8" name="梯形 7"/>
            <p:cNvSpPr/>
            <p:nvPr/>
          </p:nvSpPr>
          <p:spPr>
            <a:xfrm rot="5400000">
              <a:off x="4072040" y="314255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9" name="梯形 8"/>
            <p:cNvSpPr/>
            <p:nvPr/>
          </p:nvSpPr>
          <p:spPr>
            <a:xfrm rot="8993242">
              <a:off x="4664982" y="211321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0" name="梯形 9"/>
            <p:cNvSpPr/>
            <p:nvPr/>
          </p:nvSpPr>
          <p:spPr>
            <a:xfrm rot="1800000">
              <a:off x="4667006" y="417306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grpSp>
        <p:nvGrpSpPr>
          <p:cNvPr id="3" name="组合 10"/>
          <p:cNvGrpSpPr/>
          <p:nvPr/>
        </p:nvGrpSpPr>
        <p:grpSpPr>
          <a:xfrm>
            <a:off x="4392701" y="1584038"/>
            <a:ext cx="1287208" cy="1974546"/>
            <a:chOff x="5856933" y="2112051"/>
            <a:chExt cx="1716277" cy="2632728"/>
          </a:xfrm>
          <a:solidFill>
            <a:srgbClr val="054293"/>
          </a:solidFill>
        </p:grpSpPr>
        <p:sp>
          <p:nvSpPr>
            <p:cNvPr id="12" name="梯形 11"/>
            <p:cNvSpPr/>
            <p:nvPr/>
          </p:nvSpPr>
          <p:spPr>
            <a:xfrm rot="16200000" flipH="1">
              <a:off x="6451894" y="314255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3" name="梯形 12"/>
            <p:cNvSpPr/>
            <p:nvPr/>
          </p:nvSpPr>
          <p:spPr>
            <a:xfrm rot="19793242" flipH="1">
              <a:off x="5858956" y="4171887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4" name="梯形 13"/>
            <p:cNvSpPr/>
            <p:nvPr/>
          </p:nvSpPr>
          <p:spPr>
            <a:xfrm rot="12600000" flipH="1">
              <a:off x="5856933" y="2112051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cxnSp>
        <p:nvCxnSpPr>
          <p:cNvPr id="15" name="直接连接符 14"/>
          <p:cNvCxnSpPr/>
          <p:nvPr/>
        </p:nvCxnSpPr>
        <p:spPr>
          <a:xfrm flipV="1">
            <a:off x="551780" y="2569561"/>
            <a:ext cx="2749887" cy="1"/>
          </a:xfrm>
          <a:prstGeom prst="line">
            <a:avLst/>
          </a:pr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任意多边形 15"/>
          <p:cNvSpPr/>
          <p:nvPr/>
        </p:nvSpPr>
        <p:spPr>
          <a:xfrm>
            <a:off x="551782" y="1266810"/>
            <a:ext cx="3224407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5843589" y="2569561"/>
            <a:ext cx="2748634" cy="2191"/>
          </a:xfrm>
          <a:prstGeom prst="line">
            <a:avLst/>
          </a:pr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 18"/>
          <p:cNvSpPr/>
          <p:nvPr/>
        </p:nvSpPr>
        <p:spPr>
          <a:xfrm flipH="1">
            <a:off x="5369074" y="1266810"/>
            <a:ext cx="3223148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sp>
        <p:nvSpPr>
          <p:cNvPr id="20" name="任意多边形 19"/>
          <p:cNvSpPr/>
          <p:nvPr/>
        </p:nvSpPr>
        <p:spPr>
          <a:xfrm flipV="1">
            <a:off x="4381138" y="3628569"/>
            <a:ext cx="45719" cy="52251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445839" y="3858810"/>
            <a:ext cx="191870" cy="19187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079873" y="1043605"/>
            <a:ext cx="175004" cy="175004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4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906247" y="2369077"/>
            <a:ext cx="155226" cy="138943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5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877363" y="990649"/>
            <a:ext cx="212996" cy="212996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084688" y="2354488"/>
            <a:ext cx="165374" cy="165374"/>
          </a:xfrm>
          <a:prstGeom prst="rect">
            <a:avLst/>
          </a:prstGeom>
        </p:spPr>
      </p:pic>
      <p:grpSp>
        <p:nvGrpSpPr>
          <p:cNvPr id="4" name="组合 26"/>
          <p:cNvGrpSpPr/>
          <p:nvPr/>
        </p:nvGrpSpPr>
        <p:grpSpPr>
          <a:xfrm>
            <a:off x="609603" y="891812"/>
            <a:ext cx="2522296" cy="784830"/>
            <a:chOff x="812802" y="1189079"/>
            <a:chExt cx="3363062" cy="1046441"/>
          </a:xfrm>
        </p:grpSpPr>
        <p:sp>
          <p:nvSpPr>
            <p:cNvPr id="28" name="文本框 27"/>
            <p:cNvSpPr txBox="1"/>
            <p:nvPr/>
          </p:nvSpPr>
          <p:spPr>
            <a:xfrm>
              <a:off x="813538" y="1189079"/>
              <a:ext cx="3345645" cy="1046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宏名和形参表之间不能有空格出现</a:t>
              </a:r>
              <a:r>
                <a:rPr lang="zh-CN" altLang="en-US" sz="1600" dirty="0" smtClean="0"/>
                <a:t>。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812802" y="1743177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" name="组合 29"/>
          <p:cNvGrpSpPr/>
          <p:nvPr/>
        </p:nvGrpSpPr>
        <p:grpSpPr>
          <a:xfrm>
            <a:off x="508555" y="2170342"/>
            <a:ext cx="2623350" cy="1154162"/>
            <a:chOff x="678072" y="2893789"/>
            <a:chExt cx="3497799" cy="1538882"/>
          </a:xfrm>
        </p:grpSpPr>
        <p:sp>
          <p:nvSpPr>
            <p:cNvPr id="31" name="文本框 30"/>
            <p:cNvSpPr txBox="1"/>
            <p:nvPr/>
          </p:nvSpPr>
          <p:spPr>
            <a:xfrm>
              <a:off x="678072" y="2893789"/>
              <a:ext cx="3405790" cy="1538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在宏定义中的形参是标识符，而宏调用中的实参可以是表达式。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812809" y="3489638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文本框 34"/>
          <p:cNvSpPr txBox="1"/>
          <p:nvPr/>
        </p:nvSpPr>
        <p:spPr>
          <a:xfrm>
            <a:off x="468030" y="3872393"/>
            <a:ext cx="2522296" cy="281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endParaRPr lang="en-US" altLang="zh-CN" sz="105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38"/>
          <p:cNvGrpSpPr/>
          <p:nvPr/>
        </p:nvGrpSpPr>
        <p:grpSpPr>
          <a:xfrm>
            <a:off x="6011311" y="2134888"/>
            <a:ext cx="2522297" cy="1154162"/>
            <a:chOff x="7982743" y="2846518"/>
            <a:chExt cx="3363062" cy="1538882"/>
          </a:xfrm>
        </p:grpSpPr>
        <p:sp>
          <p:nvSpPr>
            <p:cNvPr id="40" name="文本框 39"/>
            <p:cNvSpPr txBox="1"/>
            <p:nvPr/>
          </p:nvSpPr>
          <p:spPr>
            <a:xfrm>
              <a:off x="8266458" y="2846518"/>
              <a:ext cx="3063473" cy="1538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在宏定义中，字符串内的形参通常要用括号括起来以免出错。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7982743" y="3489639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zh-CN" altLang="en-US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" name="组合 41"/>
          <p:cNvGrpSpPr/>
          <p:nvPr/>
        </p:nvGrpSpPr>
        <p:grpSpPr>
          <a:xfrm>
            <a:off x="3234154" y="3901427"/>
            <a:ext cx="3647207" cy="635817"/>
            <a:chOff x="6486038" y="5221250"/>
            <a:chExt cx="4862942" cy="847755"/>
          </a:xfrm>
        </p:grpSpPr>
        <p:sp>
          <p:nvSpPr>
            <p:cNvPr id="43" name="文本框 42"/>
            <p:cNvSpPr txBox="1"/>
            <p:nvPr/>
          </p:nvSpPr>
          <p:spPr>
            <a:xfrm>
              <a:off x="6486038" y="5453452"/>
              <a:ext cx="404802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习惯上，宏名用大写字母表示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7985918" y="5221250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altLang="zh-CN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5" name="文本框 44"/>
          <p:cNvSpPr txBox="1"/>
          <p:nvPr/>
        </p:nvSpPr>
        <p:spPr>
          <a:xfrm>
            <a:off x="3846287" y="2358393"/>
            <a:ext cx="1462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750"/>
              </a:spcBef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注意事项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0" name="组合 26"/>
          <p:cNvGrpSpPr/>
          <p:nvPr/>
        </p:nvGrpSpPr>
        <p:grpSpPr>
          <a:xfrm>
            <a:off x="6299203" y="920841"/>
            <a:ext cx="2522296" cy="697512"/>
            <a:chOff x="812802" y="1189077"/>
            <a:chExt cx="3363062" cy="930016"/>
          </a:xfrm>
        </p:grpSpPr>
        <p:sp>
          <p:nvSpPr>
            <p:cNvPr id="47" name="文本框 27"/>
            <p:cNvSpPr txBox="1"/>
            <p:nvPr/>
          </p:nvSpPr>
          <p:spPr>
            <a:xfrm>
              <a:off x="813538" y="1189077"/>
              <a:ext cx="3345645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形式参数不分配内存单元</a:t>
              </a:r>
              <a:r>
                <a:rPr lang="zh-CN" altLang="en-US" sz="1600" dirty="0" smtClean="0"/>
                <a:t>。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文本框 28"/>
            <p:cNvSpPr txBox="1"/>
            <p:nvPr/>
          </p:nvSpPr>
          <p:spPr>
            <a:xfrm>
              <a:off x="812802" y="1743177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6" name="原创设计师QQ598969553            _19"/>
          <p:cNvSpPr txBox="1"/>
          <p:nvPr/>
        </p:nvSpPr>
        <p:spPr>
          <a:xfrm>
            <a:off x="1301004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带参数的宏定义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0" name="直接连接符 49"/>
          <p:cNvCxnSpPr/>
          <p:nvPr/>
        </p:nvCxnSpPr>
        <p:spPr>
          <a:xfrm flipH="1">
            <a:off x="3180234" y="4463639"/>
            <a:ext cx="2748634" cy="2191"/>
          </a:xfrm>
          <a:prstGeom prst="line">
            <a:avLst/>
          </a:pr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7890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6"/>
          <p:cNvSpPr>
            <a:spLocks noChangeArrowheads="1"/>
          </p:cNvSpPr>
          <p:nvPr/>
        </p:nvSpPr>
        <p:spPr bwMode="auto">
          <a:xfrm>
            <a:off x="1151086" y="879860"/>
            <a:ext cx="3767556" cy="3769936"/>
          </a:xfrm>
          <a:prstGeom prst="ellipse">
            <a:avLst/>
          </a:prstGeom>
          <a:noFill/>
          <a:ln w="9">
            <a:solidFill>
              <a:srgbClr val="1848C0"/>
            </a:solidFill>
            <a:prstDash val="dash"/>
            <a:bevel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  <p:sp>
        <p:nvSpPr>
          <p:cNvPr id="40" name="Oval 14"/>
          <p:cNvSpPr>
            <a:spLocks noChangeArrowheads="1"/>
          </p:cNvSpPr>
          <p:nvPr/>
        </p:nvSpPr>
        <p:spPr bwMode="auto">
          <a:xfrm>
            <a:off x="4674691" y="2545867"/>
            <a:ext cx="439112" cy="437922"/>
          </a:xfrm>
          <a:prstGeom prst="ellipse">
            <a:avLst/>
          </a:prstGeom>
          <a:solidFill>
            <a:srgbClr val="054293"/>
          </a:solidFill>
          <a:ln>
            <a:noFill/>
          </a:ln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799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</a:t>
            </a:r>
            <a:endParaRPr lang="zh-CN" altLang="en-US" sz="1799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75" name="TextBox 21"/>
          <p:cNvSpPr>
            <a:spLocks noChangeArrowheads="1"/>
          </p:cNvSpPr>
          <p:nvPr/>
        </p:nvSpPr>
        <p:spPr bwMode="auto">
          <a:xfrm>
            <a:off x="5105490" y="2511040"/>
            <a:ext cx="37046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zh-CN" sz="2000" b="1" dirty="0" smtClean="0"/>
              <a:t>用带参数的宏，求两数之和。</a:t>
            </a:r>
            <a:endParaRPr lang="zh-CN" altLang="zh-CN" sz="2000" b="1" dirty="0"/>
          </a:p>
        </p:txBody>
      </p:sp>
      <p:sp>
        <p:nvSpPr>
          <p:cNvPr id="78" name="Oval 7"/>
          <p:cNvSpPr>
            <a:spLocks noChangeArrowheads="1"/>
          </p:cNvSpPr>
          <p:nvPr/>
        </p:nvSpPr>
        <p:spPr bwMode="auto">
          <a:xfrm>
            <a:off x="1068976" y="1084541"/>
            <a:ext cx="3337964" cy="3336775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  <p:sp>
        <p:nvSpPr>
          <p:cNvPr id="79" name="Oval 8"/>
          <p:cNvSpPr>
            <a:spLocks noChangeArrowheads="1"/>
          </p:cNvSpPr>
          <p:nvPr/>
        </p:nvSpPr>
        <p:spPr bwMode="auto">
          <a:xfrm>
            <a:off x="1297457" y="1313022"/>
            <a:ext cx="2881002" cy="2879813"/>
          </a:xfrm>
          <a:prstGeom prst="ellipse">
            <a:avLst/>
          </a:pr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 xmlns="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31711" y="980766"/>
            <a:ext cx="1529089" cy="573179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测一测</a:t>
            </a:r>
            <a:endParaRPr lang="zh-CN" altLang="en-US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316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5679E-6 L -0.25 -4.5679E-6 " pathEditMode="relative" rAng="0" ptsTypes="AA">
                                      <p:cBhvr>
                                        <p:cTn id="19" dur="500" spd="-999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 autoUpdateAnimBg="0"/>
      <p:bldP spid="40" grpId="0" bldLvl="0" animBg="1" autoUpdateAnimBg="0"/>
      <p:bldP spid="40" grpId="1" bldLvl="0" animBg="1" autoUpdateAnimBg="0"/>
      <p:bldP spid="75" grpId="0" bldLvl="0" autoUpdateAnimBg="0"/>
      <p:bldP spid="78" grpId="0" bldLvl="0" animBg="1" autoUpdateAnimBg="0"/>
      <p:bldP spid="79" grpId="0" bldLvl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1563638"/>
            <a:ext cx="916572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2"/>
          <p:cNvGrpSpPr/>
          <p:nvPr/>
        </p:nvGrpSpPr>
        <p:grpSpPr>
          <a:xfrm>
            <a:off x="1629564" y="1923678"/>
            <a:ext cx="1441001" cy="1441002"/>
            <a:chOff x="3720555" y="1275606"/>
            <a:chExt cx="1441001" cy="1441002"/>
          </a:xfrm>
        </p:grpSpPr>
        <p:sp>
          <p:nvSpPr>
            <p:cNvPr id="4" name="椭圆 3"/>
            <p:cNvSpPr/>
            <p:nvPr/>
          </p:nvSpPr>
          <p:spPr>
            <a:xfrm>
              <a:off x="3720555" y="1275606"/>
              <a:ext cx="1441001" cy="14410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KSO_Shape"/>
            <p:cNvSpPr>
              <a:spLocks/>
            </p:cNvSpPr>
            <p:nvPr/>
          </p:nvSpPr>
          <p:spPr bwMode="auto">
            <a:xfrm>
              <a:off x="4152603" y="1585350"/>
              <a:ext cx="608597" cy="770376"/>
            </a:xfrm>
            <a:custGeom>
              <a:avLst/>
              <a:gdLst>
                <a:gd name="T0" fmla="*/ 508479 w 1679575"/>
                <a:gd name="T1" fmla="*/ 933537 h 2125662"/>
                <a:gd name="T2" fmla="*/ 645344 w 1679575"/>
                <a:gd name="T3" fmla="*/ 1004349 h 2125662"/>
                <a:gd name="T4" fmla="*/ 637947 w 1679575"/>
                <a:gd name="T5" fmla="*/ 1045870 h 2125662"/>
                <a:gd name="T6" fmla="*/ 629410 w 1679575"/>
                <a:gd name="T7" fmla="*/ 1095637 h 2125662"/>
                <a:gd name="T8" fmla="*/ 645913 w 1679575"/>
                <a:gd name="T9" fmla="*/ 1148533 h 2125662"/>
                <a:gd name="T10" fmla="*/ 923628 w 1679575"/>
                <a:gd name="T11" fmla="*/ 1679766 h 2125662"/>
                <a:gd name="T12" fmla="*/ 886068 w 1679575"/>
                <a:gd name="T13" fmla="*/ 1137442 h 2125662"/>
                <a:gd name="T14" fmla="*/ 896597 w 1679575"/>
                <a:gd name="T15" fmla="*/ 1083408 h 2125662"/>
                <a:gd name="T16" fmla="*/ 885214 w 1679575"/>
                <a:gd name="T17" fmla="*/ 1039044 h 2125662"/>
                <a:gd name="T18" fmla="*/ 917083 w 1679575"/>
                <a:gd name="T19" fmla="*/ 999799 h 2125662"/>
                <a:gd name="T20" fmla="*/ 1048543 w 1679575"/>
                <a:gd name="T21" fmla="*/ 927280 h 2125662"/>
                <a:gd name="T22" fmla="*/ 1168905 w 1679575"/>
                <a:gd name="T23" fmla="*/ 933822 h 2125662"/>
                <a:gd name="T24" fmla="*/ 1257397 w 1679575"/>
                <a:gd name="T25" fmla="*/ 1021128 h 2125662"/>
                <a:gd name="T26" fmla="*/ 1333655 w 1679575"/>
                <a:gd name="T27" fmla="*/ 1118957 h 2125662"/>
                <a:gd name="T28" fmla="*/ 1397392 w 1679575"/>
                <a:gd name="T29" fmla="*/ 1227592 h 2125662"/>
                <a:gd name="T30" fmla="*/ 1446903 w 1679575"/>
                <a:gd name="T31" fmla="*/ 1349025 h 2125662"/>
                <a:gd name="T32" fmla="*/ 1482186 w 1679575"/>
                <a:gd name="T33" fmla="*/ 1483540 h 2125662"/>
                <a:gd name="T34" fmla="*/ 1501820 w 1679575"/>
                <a:gd name="T35" fmla="*/ 1632274 h 2125662"/>
                <a:gd name="T36" fmla="*/ 1439790 w 1679575"/>
                <a:gd name="T37" fmla="*/ 1742331 h 2125662"/>
                <a:gd name="T38" fmla="*/ 1242601 w 1679575"/>
                <a:gd name="T39" fmla="*/ 1826794 h 2125662"/>
                <a:gd name="T40" fmla="*/ 1035738 w 1679575"/>
                <a:gd name="T41" fmla="*/ 1881112 h 2125662"/>
                <a:gd name="T42" fmla="*/ 822331 w 1679575"/>
                <a:gd name="T43" fmla="*/ 1904432 h 2125662"/>
                <a:gd name="T44" fmla="*/ 596403 w 1679575"/>
                <a:gd name="T45" fmla="*/ 1894194 h 2125662"/>
                <a:gd name="T46" fmla="*/ 373036 w 1679575"/>
                <a:gd name="T47" fmla="*/ 1847838 h 2125662"/>
                <a:gd name="T48" fmla="*/ 159344 w 1679575"/>
                <a:gd name="T49" fmla="*/ 1766788 h 2125662"/>
                <a:gd name="T50" fmla="*/ 0 w 1679575"/>
                <a:gd name="T51" fmla="*/ 1676354 h 2125662"/>
                <a:gd name="T52" fmla="*/ 15365 w 1679575"/>
                <a:gd name="T53" fmla="*/ 1518519 h 2125662"/>
                <a:gd name="T54" fmla="*/ 47234 w 1679575"/>
                <a:gd name="T55" fmla="*/ 1376611 h 2125662"/>
                <a:gd name="T56" fmla="*/ 94468 w 1679575"/>
                <a:gd name="T57" fmla="*/ 1249206 h 2125662"/>
                <a:gd name="T58" fmla="*/ 155930 w 1679575"/>
                <a:gd name="T59" fmla="*/ 1135735 h 2125662"/>
                <a:gd name="T60" fmla="*/ 230765 w 1679575"/>
                <a:gd name="T61" fmla="*/ 1035348 h 2125662"/>
                <a:gd name="T62" fmla="*/ 317835 w 1679575"/>
                <a:gd name="T63" fmla="*/ 946334 h 2125662"/>
                <a:gd name="T64" fmla="*/ 427669 w 1679575"/>
                <a:gd name="T65" fmla="*/ 860449 h 2125662"/>
                <a:gd name="T66" fmla="*/ 831848 w 1679575"/>
                <a:gd name="T67" fmla="*/ 5125 h 2125662"/>
                <a:gd name="T68" fmla="*/ 927152 w 1679575"/>
                <a:gd name="T69" fmla="*/ 31035 h 2125662"/>
                <a:gd name="T70" fmla="*/ 1013353 w 1679575"/>
                <a:gd name="T71" fmla="*/ 76590 h 2125662"/>
                <a:gd name="T72" fmla="*/ 1087035 w 1679575"/>
                <a:gd name="T73" fmla="*/ 138945 h 2125662"/>
                <a:gd name="T74" fmla="*/ 1145356 w 1679575"/>
                <a:gd name="T75" fmla="*/ 215250 h 2125662"/>
                <a:gd name="T76" fmla="*/ 1186607 w 1679575"/>
                <a:gd name="T77" fmla="*/ 303514 h 2125662"/>
                <a:gd name="T78" fmla="*/ 1207944 w 1679575"/>
                <a:gd name="T79" fmla="*/ 401174 h 2125662"/>
                <a:gd name="T80" fmla="*/ 1205383 w 1679575"/>
                <a:gd name="T81" fmla="*/ 513924 h 2125662"/>
                <a:gd name="T82" fmla="*/ 1172382 w 1679575"/>
                <a:gd name="T83" fmla="*/ 626673 h 2125662"/>
                <a:gd name="T84" fmla="*/ 1112924 w 1679575"/>
                <a:gd name="T85" fmla="*/ 725187 h 2125662"/>
                <a:gd name="T86" fmla="*/ 1030706 w 1679575"/>
                <a:gd name="T87" fmla="*/ 804625 h 2125662"/>
                <a:gd name="T88" fmla="*/ 915204 w 1679575"/>
                <a:gd name="T89" fmla="*/ 867264 h 2125662"/>
                <a:gd name="T90" fmla="*/ 837253 w 1679575"/>
                <a:gd name="T91" fmla="*/ 887764 h 2125662"/>
                <a:gd name="T92" fmla="*/ 753044 w 1679575"/>
                <a:gd name="T93" fmla="*/ 893458 h 2125662"/>
                <a:gd name="T94" fmla="*/ 658879 w 1679575"/>
                <a:gd name="T95" fmla="*/ 881215 h 2125662"/>
                <a:gd name="T96" fmla="*/ 572394 w 1679575"/>
                <a:gd name="T97" fmla="*/ 850180 h 2125662"/>
                <a:gd name="T98" fmla="*/ 494728 w 1679575"/>
                <a:gd name="T99" fmla="*/ 802917 h 2125662"/>
                <a:gd name="T100" fmla="*/ 424459 w 1679575"/>
                <a:gd name="T101" fmla="*/ 736576 h 2125662"/>
                <a:gd name="T102" fmla="*/ 366992 w 1679575"/>
                <a:gd name="T103" fmla="*/ 651159 h 2125662"/>
                <a:gd name="T104" fmla="*/ 330578 w 1679575"/>
                <a:gd name="T105" fmla="*/ 553500 h 2125662"/>
                <a:gd name="T106" fmla="*/ 317206 w 1679575"/>
                <a:gd name="T107" fmla="*/ 446729 h 2125662"/>
                <a:gd name="T108" fmla="*/ 328586 w 1679575"/>
                <a:gd name="T109" fmla="*/ 345653 h 2125662"/>
                <a:gd name="T110" fmla="*/ 361587 w 1679575"/>
                <a:gd name="T111" fmla="*/ 253403 h 2125662"/>
                <a:gd name="T112" fmla="*/ 412795 w 1679575"/>
                <a:gd name="T113" fmla="*/ 171118 h 2125662"/>
                <a:gd name="T114" fmla="*/ 479934 w 1679575"/>
                <a:gd name="T115" fmla="*/ 101931 h 2125662"/>
                <a:gd name="T116" fmla="*/ 560729 w 1679575"/>
                <a:gd name="T117" fmla="*/ 48972 h 2125662"/>
                <a:gd name="T118" fmla="*/ 652620 w 1679575"/>
                <a:gd name="T119" fmla="*/ 13952 h 2125662"/>
                <a:gd name="T120" fmla="*/ 752191 w 1679575"/>
                <a:gd name="T121" fmla="*/ 0 h 21256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79575" h="2125662">
                  <a:moveTo>
                    <a:pt x="481421" y="957262"/>
                  </a:moveTo>
                  <a:lnTo>
                    <a:pt x="484914" y="961070"/>
                  </a:lnTo>
                  <a:lnTo>
                    <a:pt x="490948" y="968686"/>
                  </a:lnTo>
                  <a:lnTo>
                    <a:pt x="497299" y="975667"/>
                  </a:lnTo>
                  <a:lnTo>
                    <a:pt x="510319" y="990264"/>
                  </a:lnTo>
                  <a:lnTo>
                    <a:pt x="523657" y="1003909"/>
                  </a:lnTo>
                  <a:lnTo>
                    <a:pt x="537947" y="1017237"/>
                  </a:lnTo>
                  <a:lnTo>
                    <a:pt x="552237" y="1029613"/>
                  </a:lnTo>
                  <a:lnTo>
                    <a:pt x="567480" y="1041671"/>
                  </a:lnTo>
                  <a:lnTo>
                    <a:pt x="583040" y="1053095"/>
                  </a:lnTo>
                  <a:lnTo>
                    <a:pt x="598601" y="1063884"/>
                  </a:lnTo>
                  <a:lnTo>
                    <a:pt x="615114" y="1074039"/>
                  </a:lnTo>
                  <a:lnTo>
                    <a:pt x="631627" y="1083558"/>
                  </a:lnTo>
                  <a:lnTo>
                    <a:pt x="649093" y="1092126"/>
                  </a:lnTo>
                  <a:lnTo>
                    <a:pt x="666241" y="1100377"/>
                  </a:lnTo>
                  <a:lnTo>
                    <a:pt x="684025" y="1107993"/>
                  </a:lnTo>
                  <a:lnTo>
                    <a:pt x="701808" y="1114657"/>
                  </a:lnTo>
                  <a:lnTo>
                    <a:pt x="720226" y="1120686"/>
                  </a:lnTo>
                  <a:lnTo>
                    <a:pt x="738645" y="1125763"/>
                  </a:lnTo>
                  <a:lnTo>
                    <a:pt x="734517" y="1130840"/>
                  </a:lnTo>
                  <a:lnTo>
                    <a:pt x="730706" y="1135283"/>
                  </a:lnTo>
                  <a:lnTo>
                    <a:pt x="727213" y="1140043"/>
                  </a:lnTo>
                  <a:lnTo>
                    <a:pt x="723402" y="1145437"/>
                  </a:lnTo>
                  <a:lnTo>
                    <a:pt x="720544" y="1150515"/>
                  </a:lnTo>
                  <a:lnTo>
                    <a:pt x="717368" y="1155909"/>
                  </a:lnTo>
                  <a:lnTo>
                    <a:pt x="714510" y="1161304"/>
                  </a:lnTo>
                  <a:lnTo>
                    <a:pt x="711970" y="1167016"/>
                  </a:lnTo>
                  <a:lnTo>
                    <a:pt x="710064" y="1172410"/>
                  </a:lnTo>
                  <a:lnTo>
                    <a:pt x="708159" y="1178439"/>
                  </a:lnTo>
                  <a:lnTo>
                    <a:pt x="706254" y="1184151"/>
                  </a:lnTo>
                  <a:lnTo>
                    <a:pt x="704983" y="1190498"/>
                  </a:lnTo>
                  <a:lnTo>
                    <a:pt x="704031" y="1196210"/>
                  </a:lnTo>
                  <a:lnTo>
                    <a:pt x="702761" y="1202556"/>
                  </a:lnTo>
                  <a:lnTo>
                    <a:pt x="702443" y="1208903"/>
                  </a:lnTo>
                  <a:lnTo>
                    <a:pt x="702125" y="1215249"/>
                  </a:lnTo>
                  <a:lnTo>
                    <a:pt x="702443" y="1222548"/>
                  </a:lnTo>
                  <a:lnTo>
                    <a:pt x="703078" y="1229529"/>
                  </a:lnTo>
                  <a:lnTo>
                    <a:pt x="704348" y="1236510"/>
                  </a:lnTo>
                  <a:lnTo>
                    <a:pt x="705619" y="1243174"/>
                  </a:lnTo>
                  <a:lnTo>
                    <a:pt x="707206" y="1249838"/>
                  </a:lnTo>
                  <a:lnTo>
                    <a:pt x="709112" y="1256819"/>
                  </a:lnTo>
                  <a:lnTo>
                    <a:pt x="711652" y="1263166"/>
                  </a:lnTo>
                  <a:lnTo>
                    <a:pt x="714193" y="1269512"/>
                  </a:lnTo>
                  <a:lnTo>
                    <a:pt x="717686" y="1275542"/>
                  </a:lnTo>
                  <a:lnTo>
                    <a:pt x="720861" y="1281571"/>
                  </a:lnTo>
                  <a:lnTo>
                    <a:pt x="724355" y="1287283"/>
                  </a:lnTo>
                  <a:lnTo>
                    <a:pt x="728483" y="1292995"/>
                  </a:lnTo>
                  <a:lnTo>
                    <a:pt x="732611" y="1298389"/>
                  </a:lnTo>
                  <a:lnTo>
                    <a:pt x="737057" y="1303784"/>
                  </a:lnTo>
                  <a:lnTo>
                    <a:pt x="742138" y="1308861"/>
                  </a:lnTo>
                  <a:lnTo>
                    <a:pt x="746901" y="1313304"/>
                  </a:lnTo>
                  <a:lnTo>
                    <a:pt x="672275" y="1874339"/>
                  </a:lnTo>
                  <a:lnTo>
                    <a:pt x="854237" y="2050773"/>
                  </a:lnTo>
                  <a:lnTo>
                    <a:pt x="1030800" y="1874339"/>
                  </a:lnTo>
                  <a:lnTo>
                    <a:pt x="956173" y="1313304"/>
                  </a:lnTo>
                  <a:lnTo>
                    <a:pt x="961572" y="1308544"/>
                  </a:lnTo>
                  <a:lnTo>
                    <a:pt x="966018" y="1303466"/>
                  </a:lnTo>
                  <a:lnTo>
                    <a:pt x="970781" y="1298072"/>
                  </a:lnTo>
                  <a:lnTo>
                    <a:pt x="974910" y="1292995"/>
                  </a:lnTo>
                  <a:lnTo>
                    <a:pt x="978720" y="1286965"/>
                  </a:lnTo>
                  <a:lnTo>
                    <a:pt x="982531" y="1281571"/>
                  </a:lnTo>
                  <a:lnTo>
                    <a:pt x="986024" y="1275224"/>
                  </a:lnTo>
                  <a:lnTo>
                    <a:pt x="988882" y="1269195"/>
                  </a:lnTo>
                  <a:lnTo>
                    <a:pt x="991423" y="1262849"/>
                  </a:lnTo>
                  <a:lnTo>
                    <a:pt x="994281" y="1256502"/>
                  </a:lnTo>
                  <a:lnTo>
                    <a:pt x="996186" y="1249838"/>
                  </a:lnTo>
                  <a:lnTo>
                    <a:pt x="997774" y="1243174"/>
                  </a:lnTo>
                  <a:lnTo>
                    <a:pt x="999044" y="1236510"/>
                  </a:lnTo>
                  <a:lnTo>
                    <a:pt x="999997" y="1229212"/>
                  </a:lnTo>
                  <a:lnTo>
                    <a:pt x="1000632" y="1222548"/>
                  </a:lnTo>
                  <a:lnTo>
                    <a:pt x="1000632" y="1215249"/>
                  </a:lnTo>
                  <a:lnTo>
                    <a:pt x="1000632" y="1208903"/>
                  </a:lnTo>
                  <a:lnTo>
                    <a:pt x="1000314" y="1203191"/>
                  </a:lnTo>
                  <a:lnTo>
                    <a:pt x="999679" y="1197479"/>
                  </a:lnTo>
                  <a:lnTo>
                    <a:pt x="998727" y="1191767"/>
                  </a:lnTo>
                  <a:lnTo>
                    <a:pt x="997456" y="1186055"/>
                  </a:lnTo>
                  <a:lnTo>
                    <a:pt x="996186" y="1180661"/>
                  </a:lnTo>
                  <a:lnTo>
                    <a:pt x="994598" y="1175266"/>
                  </a:lnTo>
                  <a:lnTo>
                    <a:pt x="992375" y="1169872"/>
                  </a:lnTo>
                  <a:lnTo>
                    <a:pt x="990152" y="1164794"/>
                  </a:lnTo>
                  <a:lnTo>
                    <a:pt x="987929" y="1159400"/>
                  </a:lnTo>
                  <a:lnTo>
                    <a:pt x="985389" y="1154640"/>
                  </a:lnTo>
                  <a:lnTo>
                    <a:pt x="982849" y="1149563"/>
                  </a:lnTo>
                  <a:lnTo>
                    <a:pt x="979355" y="1144803"/>
                  </a:lnTo>
                  <a:lnTo>
                    <a:pt x="976497" y="1139725"/>
                  </a:lnTo>
                  <a:lnTo>
                    <a:pt x="973004" y="1135283"/>
                  </a:lnTo>
                  <a:lnTo>
                    <a:pt x="969829" y="1130840"/>
                  </a:lnTo>
                  <a:lnTo>
                    <a:pt x="987612" y="1126398"/>
                  </a:lnTo>
                  <a:lnTo>
                    <a:pt x="1005713" y="1121320"/>
                  </a:lnTo>
                  <a:lnTo>
                    <a:pt x="1023496" y="1115609"/>
                  </a:lnTo>
                  <a:lnTo>
                    <a:pt x="1041280" y="1109262"/>
                  </a:lnTo>
                  <a:lnTo>
                    <a:pt x="1058428" y="1101963"/>
                  </a:lnTo>
                  <a:lnTo>
                    <a:pt x="1075576" y="1094665"/>
                  </a:lnTo>
                  <a:lnTo>
                    <a:pt x="1092089" y="1086097"/>
                  </a:lnTo>
                  <a:lnTo>
                    <a:pt x="1108602" y="1076895"/>
                  </a:lnTo>
                  <a:lnTo>
                    <a:pt x="1124480" y="1067375"/>
                  </a:lnTo>
                  <a:lnTo>
                    <a:pt x="1140041" y="1056903"/>
                  </a:lnTo>
                  <a:lnTo>
                    <a:pt x="1155601" y="1046114"/>
                  </a:lnTo>
                  <a:lnTo>
                    <a:pt x="1170209" y="1034690"/>
                  </a:lnTo>
                  <a:lnTo>
                    <a:pt x="1184817" y="1022632"/>
                  </a:lnTo>
                  <a:lnTo>
                    <a:pt x="1198472" y="1009938"/>
                  </a:lnTo>
                  <a:lnTo>
                    <a:pt x="1211809" y="996928"/>
                  </a:lnTo>
                  <a:lnTo>
                    <a:pt x="1225147" y="983283"/>
                  </a:lnTo>
                  <a:lnTo>
                    <a:pt x="1228640" y="979792"/>
                  </a:lnTo>
                  <a:lnTo>
                    <a:pt x="1232451" y="982966"/>
                  </a:lnTo>
                  <a:lnTo>
                    <a:pt x="1257220" y="1002005"/>
                  </a:lnTo>
                  <a:lnTo>
                    <a:pt x="1281037" y="1021680"/>
                  </a:lnTo>
                  <a:lnTo>
                    <a:pt x="1304537" y="1041989"/>
                  </a:lnTo>
                  <a:lnTo>
                    <a:pt x="1316604" y="1052143"/>
                  </a:lnTo>
                  <a:lnTo>
                    <a:pt x="1327719" y="1062615"/>
                  </a:lnTo>
                  <a:lnTo>
                    <a:pt x="1338833" y="1073404"/>
                  </a:lnTo>
                  <a:lnTo>
                    <a:pt x="1349948" y="1084193"/>
                  </a:lnTo>
                  <a:lnTo>
                    <a:pt x="1361062" y="1094982"/>
                  </a:lnTo>
                  <a:lnTo>
                    <a:pt x="1371860" y="1105771"/>
                  </a:lnTo>
                  <a:lnTo>
                    <a:pt x="1382339" y="1116561"/>
                  </a:lnTo>
                  <a:lnTo>
                    <a:pt x="1392818" y="1127984"/>
                  </a:lnTo>
                  <a:lnTo>
                    <a:pt x="1403298" y="1139408"/>
                  </a:lnTo>
                  <a:lnTo>
                    <a:pt x="1413460" y="1150832"/>
                  </a:lnTo>
                  <a:lnTo>
                    <a:pt x="1423304" y="1162573"/>
                  </a:lnTo>
                  <a:lnTo>
                    <a:pt x="1433149" y="1174314"/>
                  </a:lnTo>
                  <a:lnTo>
                    <a:pt x="1442675" y="1186373"/>
                  </a:lnTo>
                  <a:lnTo>
                    <a:pt x="1452202" y="1198748"/>
                  </a:lnTo>
                  <a:lnTo>
                    <a:pt x="1461411" y="1210807"/>
                  </a:lnTo>
                  <a:lnTo>
                    <a:pt x="1470621" y="1223183"/>
                  </a:lnTo>
                  <a:lnTo>
                    <a:pt x="1479830" y="1235876"/>
                  </a:lnTo>
                  <a:lnTo>
                    <a:pt x="1488404" y="1248569"/>
                  </a:lnTo>
                  <a:lnTo>
                    <a:pt x="1496978" y="1261262"/>
                  </a:lnTo>
                  <a:lnTo>
                    <a:pt x="1505552" y="1274272"/>
                  </a:lnTo>
                  <a:lnTo>
                    <a:pt x="1513809" y="1287600"/>
                  </a:lnTo>
                  <a:lnTo>
                    <a:pt x="1521748" y="1300611"/>
                  </a:lnTo>
                  <a:lnTo>
                    <a:pt x="1529687" y="1314573"/>
                  </a:lnTo>
                  <a:lnTo>
                    <a:pt x="1537308" y="1328218"/>
                  </a:lnTo>
                  <a:lnTo>
                    <a:pt x="1544930" y="1341863"/>
                  </a:lnTo>
                  <a:lnTo>
                    <a:pt x="1552234" y="1355826"/>
                  </a:lnTo>
                  <a:lnTo>
                    <a:pt x="1559537" y="1369788"/>
                  </a:lnTo>
                  <a:lnTo>
                    <a:pt x="1566206" y="1384385"/>
                  </a:lnTo>
                  <a:lnTo>
                    <a:pt x="1573193" y="1398982"/>
                  </a:lnTo>
                  <a:lnTo>
                    <a:pt x="1579544" y="1413579"/>
                  </a:lnTo>
                  <a:lnTo>
                    <a:pt x="1586213" y="1428176"/>
                  </a:lnTo>
                  <a:lnTo>
                    <a:pt x="1592246" y="1443725"/>
                  </a:lnTo>
                  <a:lnTo>
                    <a:pt x="1598280" y="1458640"/>
                  </a:lnTo>
                  <a:lnTo>
                    <a:pt x="1603996" y="1473871"/>
                  </a:lnTo>
                  <a:lnTo>
                    <a:pt x="1609712" y="1489738"/>
                  </a:lnTo>
                  <a:lnTo>
                    <a:pt x="1614793" y="1505287"/>
                  </a:lnTo>
                  <a:lnTo>
                    <a:pt x="1620191" y="1521153"/>
                  </a:lnTo>
                  <a:lnTo>
                    <a:pt x="1624955" y="1537337"/>
                  </a:lnTo>
                  <a:lnTo>
                    <a:pt x="1630036" y="1553521"/>
                  </a:lnTo>
                  <a:lnTo>
                    <a:pt x="1634482" y="1570339"/>
                  </a:lnTo>
                  <a:lnTo>
                    <a:pt x="1638610" y="1586840"/>
                  </a:lnTo>
                  <a:lnTo>
                    <a:pt x="1643056" y="1603976"/>
                  </a:lnTo>
                  <a:lnTo>
                    <a:pt x="1646867" y="1620794"/>
                  </a:lnTo>
                  <a:lnTo>
                    <a:pt x="1650677" y="1637930"/>
                  </a:lnTo>
                  <a:lnTo>
                    <a:pt x="1654170" y="1655383"/>
                  </a:lnTo>
                  <a:lnTo>
                    <a:pt x="1657664" y="1673153"/>
                  </a:lnTo>
                  <a:lnTo>
                    <a:pt x="1660522" y="1690923"/>
                  </a:lnTo>
                  <a:lnTo>
                    <a:pt x="1663697" y="1709011"/>
                  </a:lnTo>
                  <a:lnTo>
                    <a:pt x="1666238" y="1727099"/>
                  </a:lnTo>
                  <a:lnTo>
                    <a:pt x="1668461" y="1745821"/>
                  </a:lnTo>
                  <a:lnTo>
                    <a:pt x="1670684" y="1764226"/>
                  </a:lnTo>
                  <a:lnTo>
                    <a:pt x="1672589" y="1783266"/>
                  </a:lnTo>
                  <a:lnTo>
                    <a:pt x="1674177" y="1802305"/>
                  </a:lnTo>
                  <a:lnTo>
                    <a:pt x="1676082" y="1821345"/>
                  </a:lnTo>
                  <a:lnTo>
                    <a:pt x="1677352" y="1841019"/>
                  </a:lnTo>
                  <a:lnTo>
                    <a:pt x="1678305" y="1860694"/>
                  </a:lnTo>
                  <a:lnTo>
                    <a:pt x="1679258" y="1880368"/>
                  </a:lnTo>
                  <a:lnTo>
                    <a:pt x="1679575" y="1900677"/>
                  </a:lnTo>
                  <a:lnTo>
                    <a:pt x="1679575" y="1903850"/>
                  </a:lnTo>
                  <a:lnTo>
                    <a:pt x="1677035" y="1905437"/>
                  </a:lnTo>
                  <a:lnTo>
                    <a:pt x="1653853" y="1918765"/>
                  </a:lnTo>
                  <a:lnTo>
                    <a:pt x="1630353" y="1931775"/>
                  </a:lnTo>
                  <a:lnTo>
                    <a:pt x="1606854" y="1944151"/>
                  </a:lnTo>
                  <a:lnTo>
                    <a:pt x="1583037" y="1956209"/>
                  </a:lnTo>
                  <a:lnTo>
                    <a:pt x="1558902" y="1967950"/>
                  </a:lnTo>
                  <a:lnTo>
                    <a:pt x="1534768" y="1979374"/>
                  </a:lnTo>
                  <a:lnTo>
                    <a:pt x="1510316" y="1990163"/>
                  </a:lnTo>
                  <a:lnTo>
                    <a:pt x="1485864" y="2000635"/>
                  </a:lnTo>
                  <a:lnTo>
                    <a:pt x="1461411" y="2010790"/>
                  </a:lnTo>
                  <a:lnTo>
                    <a:pt x="1436642" y="2020627"/>
                  </a:lnTo>
                  <a:lnTo>
                    <a:pt x="1411872" y="2029512"/>
                  </a:lnTo>
                  <a:lnTo>
                    <a:pt x="1386785" y="2038397"/>
                  </a:lnTo>
                  <a:lnTo>
                    <a:pt x="1361380" y="2046965"/>
                  </a:lnTo>
                  <a:lnTo>
                    <a:pt x="1335975" y="2054581"/>
                  </a:lnTo>
                  <a:lnTo>
                    <a:pt x="1310570" y="2062514"/>
                  </a:lnTo>
                  <a:lnTo>
                    <a:pt x="1285166" y="2069495"/>
                  </a:lnTo>
                  <a:lnTo>
                    <a:pt x="1259443" y="2076159"/>
                  </a:lnTo>
                  <a:lnTo>
                    <a:pt x="1233403" y="2082506"/>
                  </a:lnTo>
                  <a:lnTo>
                    <a:pt x="1207681" y="2088535"/>
                  </a:lnTo>
                  <a:lnTo>
                    <a:pt x="1181959" y="2093929"/>
                  </a:lnTo>
                  <a:lnTo>
                    <a:pt x="1155919" y="2099007"/>
                  </a:lnTo>
                  <a:lnTo>
                    <a:pt x="1129561" y="2103767"/>
                  </a:lnTo>
                  <a:lnTo>
                    <a:pt x="1103204" y="2107892"/>
                  </a:lnTo>
                  <a:lnTo>
                    <a:pt x="1077164" y="2111382"/>
                  </a:lnTo>
                  <a:lnTo>
                    <a:pt x="1050806" y="2114873"/>
                  </a:lnTo>
                  <a:lnTo>
                    <a:pt x="1024131" y="2117729"/>
                  </a:lnTo>
                  <a:lnTo>
                    <a:pt x="997774" y="2119950"/>
                  </a:lnTo>
                  <a:lnTo>
                    <a:pt x="971099" y="2121854"/>
                  </a:lnTo>
                  <a:lnTo>
                    <a:pt x="944424" y="2123441"/>
                  </a:lnTo>
                  <a:lnTo>
                    <a:pt x="917749" y="2125028"/>
                  </a:lnTo>
                  <a:lnTo>
                    <a:pt x="891074" y="2125662"/>
                  </a:lnTo>
                  <a:lnTo>
                    <a:pt x="864399" y="2125662"/>
                  </a:lnTo>
                  <a:lnTo>
                    <a:pt x="835818" y="2125662"/>
                  </a:lnTo>
                  <a:lnTo>
                    <a:pt x="807238" y="2124710"/>
                  </a:lnTo>
                  <a:lnTo>
                    <a:pt x="778657" y="2123124"/>
                  </a:lnTo>
                  <a:lnTo>
                    <a:pt x="750395" y="2121537"/>
                  </a:lnTo>
                  <a:lnTo>
                    <a:pt x="722132" y="2119316"/>
                  </a:lnTo>
                  <a:lnTo>
                    <a:pt x="693869" y="2116777"/>
                  </a:lnTo>
                  <a:lnTo>
                    <a:pt x="665606" y="2113604"/>
                  </a:lnTo>
                  <a:lnTo>
                    <a:pt x="637661" y="2109478"/>
                  </a:lnTo>
                  <a:lnTo>
                    <a:pt x="609398" y="2105353"/>
                  </a:lnTo>
                  <a:lnTo>
                    <a:pt x="581453" y="2100593"/>
                  </a:lnTo>
                  <a:lnTo>
                    <a:pt x="553825" y="2095199"/>
                  </a:lnTo>
                  <a:lnTo>
                    <a:pt x="525880" y="2089487"/>
                  </a:lnTo>
                  <a:lnTo>
                    <a:pt x="498252" y="2083458"/>
                  </a:lnTo>
                  <a:lnTo>
                    <a:pt x="470624" y="2076476"/>
                  </a:lnTo>
                  <a:lnTo>
                    <a:pt x="443314" y="2069495"/>
                  </a:lnTo>
                  <a:lnTo>
                    <a:pt x="416321" y="2061879"/>
                  </a:lnTo>
                  <a:lnTo>
                    <a:pt x="389011" y="2053629"/>
                  </a:lnTo>
                  <a:lnTo>
                    <a:pt x="362019" y="2045378"/>
                  </a:lnTo>
                  <a:lnTo>
                    <a:pt x="335343" y="2036176"/>
                  </a:lnTo>
                  <a:lnTo>
                    <a:pt x="308668" y="2026656"/>
                  </a:lnTo>
                  <a:lnTo>
                    <a:pt x="282311" y="2016502"/>
                  </a:lnTo>
                  <a:lnTo>
                    <a:pt x="255953" y="2006030"/>
                  </a:lnTo>
                  <a:lnTo>
                    <a:pt x="229913" y="1994923"/>
                  </a:lnTo>
                  <a:lnTo>
                    <a:pt x="203556" y="1983499"/>
                  </a:lnTo>
                  <a:lnTo>
                    <a:pt x="177833" y="1971441"/>
                  </a:lnTo>
                  <a:lnTo>
                    <a:pt x="152429" y="1959065"/>
                  </a:lnTo>
                  <a:lnTo>
                    <a:pt x="127024" y="1946372"/>
                  </a:lnTo>
                  <a:lnTo>
                    <a:pt x="101619" y="1933044"/>
                  </a:lnTo>
                  <a:lnTo>
                    <a:pt x="76532" y="1919399"/>
                  </a:lnTo>
                  <a:lnTo>
                    <a:pt x="51762" y="1905437"/>
                  </a:lnTo>
                  <a:lnTo>
                    <a:pt x="27310" y="1890523"/>
                  </a:lnTo>
                  <a:lnTo>
                    <a:pt x="2858" y="1875291"/>
                  </a:lnTo>
                  <a:lnTo>
                    <a:pt x="0" y="1888301"/>
                  </a:lnTo>
                  <a:lnTo>
                    <a:pt x="0" y="1870531"/>
                  </a:lnTo>
                  <a:lnTo>
                    <a:pt x="952" y="1850222"/>
                  </a:lnTo>
                  <a:lnTo>
                    <a:pt x="2223" y="1829913"/>
                  </a:lnTo>
                  <a:lnTo>
                    <a:pt x="3493" y="1809604"/>
                  </a:lnTo>
                  <a:lnTo>
                    <a:pt x="5398" y="1790247"/>
                  </a:lnTo>
                  <a:lnTo>
                    <a:pt x="6986" y="1770573"/>
                  </a:lnTo>
                  <a:lnTo>
                    <a:pt x="9209" y="1750898"/>
                  </a:lnTo>
                  <a:lnTo>
                    <a:pt x="11749" y="1732176"/>
                  </a:lnTo>
                  <a:lnTo>
                    <a:pt x="14290" y="1713136"/>
                  </a:lnTo>
                  <a:lnTo>
                    <a:pt x="17148" y="1694414"/>
                  </a:lnTo>
                  <a:lnTo>
                    <a:pt x="20006" y="1676009"/>
                  </a:lnTo>
                  <a:lnTo>
                    <a:pt x="23499" y="1657604"/>
                  </a:lnTo>
                  <a:lnTo>
                    <a:pt x="26992" y="1639834"/>
                  </a:lnTo>
                  <a:lnTo>
                    <a:pt x="30486" y="1621746"/>
                  </a:lnTo>
                  <a:lnTo>
                    <a:pt x="34931" y="1604293"/>
                  </a:lnTo>
                  <a:lnTo>
                    <a:pt x="38742" y="1586840"/>
                  </a:lnTo>
                  <a:lnTo>
                    <a:pt x="43188" y="1569704"/>
                  </a:lnTo>
                  <a:lnTo>
                    <a:pt x="47951" y="1552569"/>
                  </a:lnTo>
                  <a:lnTo>
                    <a:pt x="52715" y="1536068"/>
                  </a:lnTo>
                  <a:lnTo>
                    <a:pt x="57796" y="1519249"/>
                  </a:lnTo>
                  <a:lnTo>
                    <a:pt x="62877" y="1503066"/>
                  </a:lnTo>
                  <a:lnTo>
                    <a:pt x="68593" y="1486564"/>
                  </a:lnTo>
                  <a:lnTo>
                    <a:pt x="73991" y="1470698"/>
                  </a:lnTo>
                  <a:lnTo>
                    <a:pt x="80025" y="1455149"/>
                  </a:lnTo>
                  <a:lnTo>
                    <a:pt x="86059" y="1439283"/>
                  </a:lnTo>
                  <a:lnTo>
                    <a:pt x="92410" y="1424051"/>
                  </a:lnTo>
                  <a:lnTo>
                    <a:pt x="98761" y="1409137"/>
                  </a:lnTo>
                  <a:lnTo>
                    <a:pt x="105430" y="1393905"/>
                  </a:lnTo>
                  <a:lnTo>
                    <a:pt x="112098" y="1378990"/>
                  </a:lnTo>
                  <a:lnTo>
                    <a:pt x="119402" y="1364393"/>
                  </a:lnTo>
                  <a:lnTo>
                    <a:pt x="126706" y="1350114"/>
                  </a:lnTo>
                  <a:lnTo>
                    <a:pt x="134010" y="1335834"/>
                  </a:lnTo>
                  <a:lnTo>
                    <a:pt x="141632" y="1321871"/>
                  </a:lnTo>
                  <a:lnTo>
                    <a:pt x="149571" y="1307909"/>
                  </a:lnTo>
                  <a:lnTo>
                    <a:pt x="157510" y="1294264"/>
                  </a:lnTo>
                  <a:lnTo>
                    <a:pt x="165766" y="1280936"/>
                  </a:lnTo>
                  <a:lnTo>
                    <a:pt x="174023" y="1267291"/>
                  </a:lnTo>
                  <a:lnTo>
                    <a:pt x="182597" y="1253963"/>
                  </a:lnTo>
                  <a:lnTo>
                    <a:pt x="191171" y="1241270"/>
                  </a:lnTo>
                  <a:lnTo>
                    <a:pt x="200380" y="1228260"/>
                  </a:lnTo>
                  <a:lnTo>
                    <a:pt x="209589" y="1215884"/>
                  </a:lnTo>
                  <a:lnTo>
                    <a:pt x="218799" y="1203191"/>
                  </a:lnTo>
                  <a:lnTo>
                    <a:pt x="228008" y="1191133"/>
                  </a:lnTo>
                  <a:lnTo>
                    <a:pt x="237852" y="1178757"/>
                  </a:lnTo>
                  <a:lnTo>
                    <a:pt x="247697" y="1167016"/>
                  </a:lnTo>
                  <a:lnTo>
                    <a:pt x="257541" y="1155275"/>
                  </a:lnTo>
                  <a:lnTo>
                    <a:pt x="267703" y="1143533"/>
                  </a:lnTo>
                  <a:lnTo>
                    <a:pt x="278182" y="1132110"/>
                  </a:lnTo>
                  <a:lnTo>
                    <a:pt x="288662" y="1120686"/>
                  </a:lnTo>
                  <a:lnTo>
                    <a:pt x="298824" y="1109579"/>
                  </a:lnTo>
                  <a:lnTo>
                    <a:pt x="309938" y="1098473"/>
                  </a:lnTo>
                  <a:lnTo>
                    <a:pt x="320735" y="1087684"/>
                  </a:lnTo>
                  <a:lnTo>
                    <a:pt x="331850" y="1076895"/>
                  </a:lnTo>
                  <a:lnTo>
                    <a:pt x="343282" y="1066423"/>
                  </a:lnTo>
                  <a:lnTo>
                    <a:pt x="354715" y="1055951"/>
                  </a:lnTo>
                  <a:lnTo>
                    <a:pt x="366147" y="1045797"/>
                  </a:lnTo>
                  <a:lnTo>
                    <a:pt x="377897" y="1035642"/>
                  </a:lnTo>
                  <a:lnTo>
                    <a:pt x="389964" y="1025805"/>
                  </a:lnTo>
                  <a:lnTo>
                    <a:pt x="401714" y="1015968"/>
                  </a:lnTo>
                  <a:lnTo>
                    <a:pt x="414099" y="1006448"/>
                  </a:lnTo>
                  <a:lnTo>
                    <a:pt x="426801" y="996928"/>
                  </a:lnTo>
                  <a:lnTo>
                    <a:pt x="439186" y="987408"/>
                  </a:lnTo>
                  <a:lnTo>
                    <a:pt x="451571" y="977888"/>
                  </a:lnTo>
                  <a:lnTo>
                    <a:pt x="477293" y="960118"/>
                  </a:lnTo>
                  <a:lnTo>
                    <a:pt x="481421" y="957262"/>
                  </a:lnTo>
                  <a:close/>
                  <a:moveTo>
                    <a:pt x="839471" y="0"/>
                  </a:moveTo>
                  <a:lnTo>
                    <a:pt x="852171" y="0"/>
                  </a:lnTo>
                  <a:lnTo>
                    <a:pt x="865506" y="0"/>
                  </a:lnTo>
                  <a:lnTo>
                    <a:pt x="878206" y="636"/>
                  </a:lnTo>
                  <a:lnTo>
                    <a:pt x="890906" y="1271"/>
                  </a:lnTo>
                  <a:lnTo>
                    <a:pt x="903288" y="2542"/>
                  </a:lnTo>
                  <a:lnTo>
                    <a:pt x="915988" y="3813"/>
                  </a:lnTo>
                  <a:lnTo>
                    <a:pt x="928371" y="5719"/>
                  </a:lnTo>
                  <a:lnTo>
                    <a:pt x="940436" y="7943"/>
                  </a:lnTo>
                  <a:lnTo>
                    <a:pt x="952818" y="10167"/>
                  </a:lnTo>
                  <a:lnTo>
                    <a:pt x="964883" y="12708"/>
                  </a:lnTo>
                  <a:lnTo>
                    <a:pt x="976631" y="15568"/>
                  </a:lnTo>
                  <a:lnTo>
                    <a:pt x="988696" y="19062"/>
                  </a:lnTo>
                  <a:lnTo>
                    <a:pt x="1000443" y="22239"/>
                  </a:lnTo>
                  <a:lnTo>
                    <a:pt x="1011873" y="26052"/>
                  </a:lnTo>
                  <a:lnTo>
                    <a:pt x="1023621" y="30182"/>
                  </a:lnTo>
                  <a:lnTo>
                    <a:pt x="1034733" y="34630"/>
                  </a:lnTo>
                  <a:lnTo>
                    <a:pt x="1046163" y="39395"/>
                  </a:lnTo>
                  <a:lnTo>
                    <a:pt x="1057276" y="44161"/>
                  </a:lnTo>
                  <a:lnTo>
                    <a:pt x="1068388" y="48926"/>
                  </a:lnTo>
                  <a:lnTo>
                    <a:pt x="1079183" y="54645"/>
                  </a:lnTo>
                  <a:lnTo>
                    <a:pt x="1089661" y="60046"/>
                  </a:lnTo>
                  <a:lnTo>
                    <a:pt x="1100456" y="66082"/>
                  </a:lnTo>
                  <a:lnTo>
                    <a:pt x="1110616" y="72119"/>
                  </a:lnTo>
                  <a:lnTo>
                    <a:pt x="1120776" y="78790"/>
                  </a:lnTo>
                  <a:lnTo>
                    <a:pt x="1130936" y="85462"/>
                  </a:lnTo>
                  <a:lnTo>
                    <a:pt x="1140461" y="92134"/>
                  </a:lnTo>
                  <a:lnTo>
                    <a:pt x="1150303" y="99123"/>
                  </a:lnTo>
                  <a:lnTo>
                    <a:pt x="1159828" y="106430"/>
                  </a:lnTo>
                  <a:lnTo>
                    <a:pt x="1169353" y="114055"/>
                  </a:lnTo>
                  <a:lnTo>
                    <a:pt x="1178561" y="121680"/>
                  </a:lnTo>
                  <a:lnTo>
                    <a:pt x="1187133" y="129623"/>
                  </a:lnTo>
                  <a:lnTo>
                    <a:pt x="1196023" y="137883"/>
                  </a:lnTo>
                  <a:lnTo>
                    <a:pt x="1204596" y="146143"/>
                  </a:lnTo>
                  <a:lnTo>
                    <a:pt x="1213168" y="155039"/>
                  </a:lnTo>
                  <a:lnTo>
                    <a:pt x="1221106" y="163299"/>
                  </a:lnTo>
                  <a:lnTo>
                    <a:pt x="1229043" y="172513"/>
                  </a:lnTo>
                  <a:lnTo>
                    <a:pt x="1236981" y="181726"/>
                  </a:lnTo>
                  <a:lnTo>
                    <a:pt x="1244283" y="190939"/>
                  </a:lnTo>
                  <a:lnTo>
                    <a:pt x="1251586" y="200153"/>
                  </a:lnTo>
                  <a:lnTo>
                    <a:pt x="1258888" y="210001"/>
                  </a:lnTo>
                  <a:lnTo>
                    <a:pt x="1265556" y="219850"/>
                  </a:lnTo>
                  <a:lnTo>
                    <a:pt x="1272223" y="230017"/>
                  </a:lnTo>
                  <a:lnTo>
                    <a:pt x="1278256" y="240183"/>
                  </a:lnTo>
                  <a:lnTo>
                    <a:pt x="1284606" y="250667"/>
                  </a:lnTo>
                  <a:lnTo>
                    <a:pt x="1290321" y="261151"/>
                  </a:lnTo>
                  <a:lnTo>
                    <a:pt x="1296353" y="271953"/>
                  </a:lnTo>
                  <a:lnTo>
                    <a:pt x="1301433" y="282755"/>
                  </a:lnTo>
                  <a:lnTo>
                    <a:pt x="1306831" y="293239"/>
                  </a:lnTo>
                  <a:lnTo>
                    <a:pt x="1311593" y="304359"/>
                  </a:lnTo>
                  <a:lnTo>
                    <a:pt x="1316356" y="315796"/>
                  </a:lnTo>
                  <a:lnTo>
                    <a:pt x="1320483" y="327234"/>
                  </a:lnTo>
                  <a:lnTo>
                    <a:pt x="1324293" y="338671"/>
                  </a:lnTo>
                  <a:lnTo>
                    <a:pt x="1328421" y="350426"/>
                  </a:lnTo>
                  <a:lnTo>
                    <a:pt x="1331913" y="362181"/>
                  </a:lnTo>
                  <a:lnTo>
                    <a:pt x="1335088" y="373936"/>
                  </a:lnTo>
                  <a:lnTo>
                    <a:pt x="1337946" y="386009"/>
                  </a:lnTo>
                  <a:lnTo>
                    <a:pt x="1340803" y="398081"/>
                  </a:lnTo>
                  <a:lnTo>
                    <a:pt x="1343026" y="410472"/>
                  </a:lnTo>
                  <a:lnTo>
                    <a:pt x="1344931" y="422862"/>
                  </a:lnTo>
                  <a:lnTo>
                    <a:pt x="1346518" y="435252"/>
                  </a:lnTo>
                  <a:lnTo>
                    <a:pt x="1348106" y="447643"/>
                  </a:lnTo>
                  <a:lnTo>
                    <a:pt x="1349058" y="460033"/>
                  </a:lnTo>
                  <a:lnTo>
                    <a:pt x="1350011" y="472741"/>
                  </a:lnTo>
                  <a:lnTo>
                    <a:pt x="1350646" y="485449"/>
                  </a:lnTo>
                  <a:lnTo>
                    <a:pt x="1350963" y="498475"/>
                  </a:lnTo>
                  <a:lnTo>
                    <a:pt x="1350646" y="513407"/>
                  </a:lnTo>
                  <a:lnTo>
                    <a:pt x="1349693" y="528975"/>
                  </a:lnTo>
                  <a:lnTo>
                    <a:pt x="1348423" y="543907"/>
                  </a:lnTo>
                  <a:lnTo>
                    <a:pt x="1347153" y="558521"/>
                  </a:lnTo>
                  <a:lnTo>
                    <a:pt x="1345248" y="573453"/>
                  </a:lnTo>
                  <a:lnTo>
                    <a:pt x="1342708" y="588067"/>
                  </a:lnTo>
                  <a:lnTo>
                    <a:pt x="1339851" y="602682"/>
                  </a:lnTo>
                  <a:lnTo>
                    <a:pt x="1336358" y="616660"/>
                  </a:lnTo>
                  <a:lnTo>
                    <a:pt x="1332866" y="631275"/>
                  </a:lnTo>
                  <a:lnTo>
                    <a:pt x="1328738" y="645254"/>
                  </a:lnTo>
                  <a:lnTo>
                    <a:pt x="1324293" y="658915"/>
                  </a:lnTo>
                  <a:lnTo>
                    <a:pt x="1319531" y="672576"/>
                  </a:lnTo>
                  <a:lnTo>
                    <a:pt x="1314133" y="685920"/>
                  </a:lnTo>
                  <a:lnTo>
                    <a:pt x="1308418" y="699263"/>
                  </a:lnTo>
                  <a:lnTo>
                    <a:pt x="1302386" y="712607"/>
                  </a:lnTo>
                  <a:lnTo>
                    <a:pt x="1296353" y="725315"/>
                  </a:lnTo>
                  <a:lnTo>
                    <a:pt x="1289368" y="738023"/>
                  </a:lnTo>
                  <a:lnTo>
                    <a:pt x="1282383" y="750413"/>
                  </a:lnTo>
                  <a:lnTo>
                    <a:pt x="1275081" y="762486"/>
                  </a:lnTo>
                  <a:lnTo>
                    <a:pt x="1267143" y="774559"/>
                  </a:lnTo>
                  <a:lnTo>
                    <a:pt x="1259206" y="786313"/>
                  </a:lnTo>
                  <a:lnTo>
                    <a:pt x="1250633" y="797751"/>
                  </a:lnTo>
                  <a:lnTo>
                    <a:pt x="1242061" y="809188"/>
                  </a:lnTo>
                  <a:lnTo>
                    <a:pt x="1232853" y="819990"/>
                  </a:lnTo>
                  <a:lnTo>
                    <a:pt x="1223963" y="830792"/>
                  </a:lnTo>
                  <a:lnTo>
                    <a:pt x="1214121" y="841276"/>
                  </a:lnTo>
                  <a:lnTo>
                    <a:pt x="1204278" y="851442"/>
                  </a:lnTo>
                  <a:lnTo>
                    <a:pt x="1193801" y="860974"/>
                  </a:lnTo>
                  <a:lnTo>
                    <a:pt x="1183323" y="870822"/>
                  </a:lnTo>
                  <a:lnTo>
                    <a:pt x="1172528" y="880036"/>
                  </a:lnTo>
                  <a:lnTo>
                    <a:pt x="1161733" y="889249"/>
                  </a:lnTo>
                  <a:lnTo>
                    <a:pt x="1150303" y="897827"/>
                  </a:lnTo>
                  <a:lnTo>
                    <a:pt x="1134746" y="909264"/>
                  </a:lnTo>
                  <a:lnTo>
                    <a:pt x="1118236" y="920066"/>
                  </a:lnTo>
                  <a:lnTo>
                    <a:pt x="1101408" y="929915"/>
                  </a:lnTo>
                  <a:lnTo>
                    <a:pt x="1084581" y="939446"/>
                  </a:lnTo>
                  <a:lnTo>
                    <a:pt x="1066801" y="948342"/>
                  </a:lnTo>
                  <a:lnTo>
                    <a:pt x="1048703" y="956602"/>
                  </a:lnTo>
                  <a:lnTo>
                    <a:pt x="1040131" y="960414"/>
                  </a:lnTo>
                  <a:lnTo>
                    <a:pt x="1030606" y="963909"/>
                  </a:lnTo>
                  <a:lnTo>
                    <a:pt x="1021398" y="967722"/>
                  </a:lnTo>
                  <a:lnTo>
                    <a:pt x="1011873" y="970899"/>
                  </a:lnTo>
                  <a:lnTo>
                    <a:pt x="1002348" y="973758"/>
                  </a:lnTo>
                  <a:lnTo>
                    <a:pt x="993141" y="976617"/>
                  </a:lnTo>
                  <a:lnTo>
                    <a:pt x="983616" y="979794"/>
                  </a:lnTo>
                  <a:lnTo>
                    <a:pt x="973773" y="982018"/>
                  </a:lnTo>
                  <a:lnTo>
                    <a:pt x="963931" y="984560"/>
                  </a:lnTo>
                  <a:lnTo>
                    <a:pt x="954088" y="986466"/>
                  </a:lnTo>
                  <a:lnTo>
                    <a:pt x="944246" y="988372"/>
                  </a:lnTo>
                  <a:lnTo>
                    <a:pt x="934403" y="990596"/>
                  </a:lnTo>
                  <a:lnTo>
                    <a:pt x="924561" y="991867"/>
                  </a:lnTo>
                  <a:lnTo>
                    <a:pt x="914401" y="993455"/>
                  </a:lnTo>
                  <a:lnTo>
                    <a:pt x="904241" y="994409"/>
                  </a:lnTo>
                  <a:lnTo>
                    <a:pt x="893763" y="995362"/>
                  </a:lnTo>
                  <a:lnTo>
                    <a:pt x="883603" y="995997"/>
                  </a:lnTo>
                  <a:lnTo>
                    <a:pt x="873126" y="996632"/>
                  </a:lnTo>
                  <a:lnTo>
                    <a:pt x="862648" y="996950"/>
                  </a:lnTo>
                  <a:lnTo>
                    <a:pt x="852171" y="996950"/>
                  </a:lnTo>
                  <a:lnTo>
                    <a:pt x="840423" y="996950"/>
                  </a:lnTo>
                  <a:lnTo>
                    <a:pt x="828358" y="996315"/>
                  </a:lnTo>
                  <a:lnTo>
                    <a:pt x="816293" y="995679"/>
                  </a:lnTo>
                  <a:lnTo>
                    <a:pt x="804546" y="994726"/>
                  </a:lnTo>
                  <a:lnTo>
                    <a:pt x="792798" y="993455"/>
                  </a:lnTo>
                  <a:lnTo>
                    <a:pt x="781368" y="992185"/>
                  </a:lnTo>
                  <a:lnTo>
                    <a:pt x="769621" y="990278"/>
                  </a:lnTo>
                  <a:lnTo>
                    <a:pt x="758191" y="988054"/>
                  </a:lnTo>
                  <a:lnTo>
                    <a:pt x="746761" y="985831"/>
                  </a:lnTo>
                  <a:lnTo>
                    <a:pt x="735331" y="983289"/>
                  </a:lnTo>
                  <a:lnTo>
                    <a:pt x="724218" y="980430"/>
                  </a:lnTo>
                  <a:lnTo>
                    <a:pt x="713106" y="977253"/>
                  </a:lnTo>
                  <a:lnTo>
                    <a:pt x="702311" y="973758"/>
                  </a:lnTo>
                  <a:lnTo>
                    <a:pt x="691198" y="970263"/>
                  </a:lnTo>
                  <a:lnTo>
                    <a:pt x="680721" y="966768"/>
                  </a:lnTo>
                  <a:lnTo>
                    <a:pt x="670243" y="962321"/>
                  </a:lnTo>
                  <a:lnTo>
                    <a:pt x="659448" y="958190"/>
                  </a:lnTo>
                  <a:lnTo>
                    <a:pt x="648971" y="953425"/>
                  </a:lnTo>
                  <a:lnTo>
                    <a:pt x="638811" y="948659"/>
                  </a:lnTo>
                  <a:lnTo>
                    <a:pt x="628651" y="943894"/>
                  </a:lnTo>
                  <a:lnTo>
                    <a:pt x="618491" y="938493"/>
                  </a:lnTo>
                  <a:lnTo>
                    <a:pt x="608648" y="933410"/>
                  </a:lnTo>
                  <a:lnTo>
                    <a:pt x="599123" y="927373"/>
                  </a:lnTo>
                  <a:lnTo>
                    <a:pt x="589281" y="921655"/>
                  </a:lnTo>
                  <a:lnTo>
                    <a:pt x="579756" y="915618"/>
                  </a:lnTo>
                  <a:lnTo>
                    <a:pt x="570548" y="909264"/>
                  </a:lnTo>
                  <a:lnTo>
                    <a:pt x="561023" y="902910"/>
                  </a:lnTo>
                  <a:lnTo>
                    <a:pt x="552133" y="895921"/>
                  </a:lnTo>
                  <a:lnTo>
                    <a:pt x="543561" y="889249"/>
                  </a:lnTo>
                  <a:lnTo>
                    <a:pt x="534671" y="881942"/>
                  </a:lnTo>
                  <a:lnTo>
                    <a:pt x="526098" y="874952"/>
                  </a:lnTo>
                  <a:lnTo>
                    <a:pt x="517526" y="867328"/>
                  </a:lnTo>
                  <a:lnTo>
                    <a:pt x="508318" y="858750"/>
                  </a:lnTo>
                  <a:lnTo>
                    <a:pt x="499428" y="849854"/>
                  </a:lnTo>
                  <a:lnTo>
                    <a:pt x="490538" y="840958"/>
                  </a:lnTo>
                  <a:lnTo>
                    <a:pt x="481648" y="831427"/>
                  </a:lnTo>
                  <a:lnTo>
                    <a:pt x="473711" y="821896"/>
                  </a:lnTo>
                  <a:lnTo>
                    <a:pt x="465456" y="812047"/>
                  </a:lnTo>
                  <a:lnTo>
                    <a:pt x="457518" y="801881"/>
                  </a:lnTo>
                  <a:lnTo>
                    <a:pt x="449898" y="791714"/>
                  </a:lnTo>
                  <a:lnTo>
                    <a:pt x="442596" y="781548"/>
                  </a:lnTo>
                  <a:lnTo>
                    <a:pt x="435293" y="770746"/>
                  </a:lnTo>
                  <a:lnTo>
                    <a:pt x="428626" y="759944"/>
                  </a:lnTo>
                  <a:lnTo>
                    <a:pt x="421958" y="749142"/>
                  </a:lnTo>
                  <a:lnTo>
                    <a:pt x="415608" y="738023"/>
                  </a:lnTo>
                  <a:lnTo>
                    <a:pt x="409576" y="726585"/>
                  </a:lnTo>
                  <a:lnTo>
                    <a:pt x="403861" y="715148"/>
                  </a:lnTo>
                  <a:lnTo>
                    <a:pt x="398463" y="703393"/>
                  </a:lnTo>
                  <a:lnTo>
                    <a:pt x="393383" y="691638"/>
                  </a:lnTo>
                  <a:lnTo>
                    <a:pt x="388303" y="679566"/>
                  </a:lnTo>
                  <a:lnTo>
                    <a:pt x="383858" y="667493"/>
                  </a:lnTo>
                  <a:lnTo>
                    <a:pt x="379731" y="655420"/>
                  </a:lnTo>
                  <a:lnTo>
                    <a:pt x="375603" y="643030"/>
                  </a:lnTo>
                  <a:lnTo>
                    <a:pt x="372111" y="630322"/>
                  </a:lnTo>
                  <a:lnTo>
                    <a:pt x="368936" y="617614"/>
                  </a:lnTo>
                  <a:lnTo>
                    <a:pt x="365443" y="604588"/>
                  </a:lnTo>
                  <a:lnTo>
                    <a:pt x="362903" y="591880"/>
                  </a:lnTo>
                  <a:lnTo>
                    <a:pt x="360681" y="578854"/>
                  </a:lnTo>
                  <a:lnTo>
                    <a:pt x="358776" y="565828"/>
                  </a:lnTo>
                  <a:lnTo>
                    <a:pt x="357188" y="552485"/>
                  </a:lnTo>
                  <a:lnTo>
                    <a:pt x="355601" y="539141"/>
                  </a:lnTo>
                  <a:lnTo>
                    <a:pt x="354648" y="525480"/>
                  </a:lnTo>
                  <a:lnTo>
                    <a:pt x="354331" y="511819"/>
                  </a:lnTo>
                  <a:lnTo>
                    <a:pt x="354013" y="498475"/>
                  </a:lnTo>
                  <a:lnTo>
                    <a:pt x="354331" y="485449"/>
                  </a:lnTo>
                  <a:lnTo>
                    <a:pt x="354648" y="472741"/>
                  </a:lnTo>
                  <a:lnTo>
                    <a:pt x="355601" y="460033"/>
                  </a:lnTo>
                  <a:lnTo>
                    <a:pt x="356871" y="447643"/>
                  </a:lnTo>
                  <a:lnTo>
                    <a:pt x="358141" y="434935"/>
                  </a:lnTo>
                  <a:lnTo>
                    <a:pt x="360046" y="422544"/>
                  </a:lnTo>
                  <a:lnTo>
                    <a:pt x="361951" y="410472"/>
                  </a:lnTo>
                  <a:lnTo>
                    <a:pt x="364173" y="397763"/>
                  </a:lnTo>
                  <a:lnTo>
                    <a:pt x="366713" y="385691"/>
                  </a:lnTo>
                  <a:lnTo>
                    <a:pt x="369888" y="373936"/>
                  </a:lnTo>
                  <a:lnTo>
                    <a:pt x="373063" y="361863"/>
                  </a:lnTo>
                  <a:lnTo>
                    <a:pt x="376556" y="350108"/>
                  </a:lnTo>
                  <a:lnTo>
                    <a:pt x="380683" y="338671"/>
                  </a:lnTo>
                  <a:lnTo>
                    <a:pt x="384493" y="326916"/>
                  </a:lnTo>
                  <a:lnTo>
                    <a:pt x="388621" y="315796"/>
                  </a:lnTo>
                  <a:lnTo>
                    <a:pt x="393383" y="304359"/>
                  </a:lnTo>
                  <a:lnTo>
                    <a:pt x="398146" y="293239"/>
                  </a:lnTo>
                  <a:lnTo>
                    <a:pt x="403543" y="282755"/>
                  </a:lnTo>
                  <a:lnTo>
                    <a:pt x="408623" y="271636"/>
                  </a:lnTo>
                  <a:lnTo>
                    <a:pt x="414656" y="261151"/>
                  </a:lnTo>
                  <a:lnTo>
                    <a:pt x="420371" y="250667"/>
                  </a:lnTo>
                  <a:lnTo>
                    <a:pt x="426721" y="240183"/>
                  </a:lnTo>
                  <a:lnTo>
                    <a:pt x="432753" y="230017"/>
                  </a:lnTo>
                  <a:lnTo>
                    <a:pt x="439421" y="219850"/>
                  </a:lnTo>
                  <a:lnTo>
                    <a:pt x="446088" y="210001"/>
                  </a:lnTo>
                  <a:lnTo>
                    <a:pt x="453391" y="200153"/>
                  </a:lnTo>
                  <a:lnTo>
                    <a:pt x="460693" y="190939"/>
                  </a:lnTo>
                  <a:lnTo>
                    <a:pt x="467996" y="181408"/>
                  </a:lnTo>
                  <a:lnTo>
                    <a:pt x="475933" y="172195"/>
                  </a:lnTo>
                  <a:lnTo>
                    <a:pt x="483871" y="163299"/>
                  </a:lnTo>
                  <a:lnTo>
                    <a:pt x="491808" y="154403"/>
                  </a:lnTo>
                  <a:lnTo>
                    <a:pt x="500381" y="146143"/>
                  </a:lnTo>
                  <a:lnTo>
                    <a:pt x="508953" y="137565"/>
                  </a:lnTo>
                  <a:lnTo>
                    <a:pt x="517526" y="129305"/>
                  </a:lnTo>
                  <a:lnTo>
                    <a:pt x="526416" y="121680"/>
                  </a:lnTo>
                  <a:lnTo>
                    <a:pt x="535623" y="113738"/>
                  </a:lnTo>
                  <a:lnTo>
                    <a:pt x="545148" y="106113"/>
                  </a:lnTo>
                  <a:lnTo>
                    <a:pt x="554673" y="99123"/>
                  </a:lnTo>
                  <a:lnTo>
                    <a:pt x="564516" y="92134"/>
                  </a:lnTo>
                  <a:lnTo>
                    <a:pt x="574041" y="85462"/>
                  </a:lnTo>
                  <a:lnTo>
                    <a:pt x="584201" y="78473"/>
                  </a:lnTo>
                  <a:lnTo>
                    <a:pt x="594361" y="72119"/>
                  </a:lnTo>
                  <a:lnTo>
                    <a:pt x="604838" y="66082"/>
                  </a:lnTo>
                  <a:lnTo>
                    <a:pt x="615316" y="60046"/>
                  </a:lnTo>
                  <a:lnTo>
                    <a:pt x="625793" y="54645"/>
                  </a:lnTo>
                  <a:lnTo>
                    <a:pt x="636906" y="48926"/>
                  </a:lnTo>
                  <a:lnTo>
                    <a:pt x="647701" y="44161"/>
                  </a:lnTo>
                  <a:lnTo>
                    <a:pt x="658813" y="39395"/>
                  </a:lnTo>
                  <a:lnTo>
                    <a:pt x="670243" y="34630"/>
                  </a:lnTo>
                  <a:lnTo>
                    <a:pt x="681356" y="30182"/>
                  </a:lnTo>
                  <a:lnTo>
                    <a:pt x="693103" y="26052"/>
                  </a:lnTo>
                  <a:lnTo>
                    <a:pt x="704533" y="22239"/>
                  </a:lnTo>
                  <a:lnTo>
                    <a:pt x="716281" y="19062"/>
                  </a:lnTo>
                  <a:lnTo>
                    <a:pt x="728346" y="15568"/>
                  </a:lnTo>
                  <a:lnTo>
                    <a:pt x="740093" y="12708"/>
                  </a:lnTo>
                  <a:lnTo>
                    <a:pt x="752158" y="10167"/>
                  </a:lnTo>
                  <a:lnTo>
                    <a:pt x="764541" y="7625"/>
                  </a:lnTo>
                  <a:lnTo>
                    <a:pt x="776606" y="5719"/>
                  </a:lnTo>
                  <a:lnTo>
                    <a:pt x="788988" y="3813"/>
                  </a:lnTo>
                  <a:lnTo>
                    <a:pt x="801688" y="2542"/>
                  </a:lnTo>
                  <a:lnTo>
                    <a:pt x="814071" y="1271"/>
                  </a:lnTo>
                  <a:lnTo>
                    <a:pt x="826771" y="636"/>
                  </a:lnTo>
                  <a:lnTo>
                    <a:pt x="839471" y="0"/>
                  </a:lnTo>
                  <a:close/>
                </a:path>
              </a:pathLst>
            </a:custGeom>
            <a:solidFill>
              <a:srgbClr val="054293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 flipH="1">
            <a:off x="3838081" y="2173630"/>
            <a:ext cx="2919389" cy="6093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任务</a:t>
            </a:r>
            <a:r>
              <a:rPr lang="en-US" altLang="zh-CN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2</a:t>
            </a: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：文件包含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3409535" y="2874399"/>
            <a:ext cx="4897077" cy="0"/>
          </a:xfrm>
          <a:prstGeom prst="line">
            <a:avLst/>
          </a:prstGeom>
          <a:ln w="952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27938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 advTm="0">
        <p:checker/>
      </p:transition>
    </mc:Choice>
    <mc:Fallback>
      <p:transition spd="slow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原创设计师QQ598969553            _19"/>
          <p:cNvSpPr txBox="1"/>
          <p:nvPr/>
        </p:nvSpPr>
        <p:spPr>
          <a:xfrm>
            <a:off x="1301004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文 件 包 含 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六边形 6"/>
          <p:cNvSpPr/>
          <p:nvPr/>
        </p:nvSpPr>
        <p:spPr>
          <a:xfrm rot="16200000">
            <a:off x="588110" y="1409124"/>
            <a:ext cx="797366" cy="750462"/>
          </a:xfrm>
          <a:prstGeom prst="hexagon">
            <a:avLst/>
          </a:prstGeom>
          <a:solidFill>
            <a:srgbClr val="054293"/>
          </a:solidFill>
          <a:ln w="15875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8" name="TextBox 25"/>
          <p:cNvSpPr txBox="1"/>
          <p:nvPr/>
        </p:nvSpPr>
        <p:spPr>
          <a:xfrm>
            <a:off x="667799" y="1520979"/>
            <a:ext cx="665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26"/>
          <p:cNvSpPr txBox="1"/>
          <p:nvPr/>
        </p:nvSpPr>
        <p:spPr bwMode="auto">
          <a:xfrm>
            <a:off x="924115" y="2896493"/>
            <a:ext cx="2952328" cy="962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#include &lt;</a:t>
            </a:r>
            <a:r>
              <a:rPr lang="zh-CN" altLang="zh-CN" sz="2000" dirty="0" smtClean="0"/>
              <a:t>文件名</a:t>
            </a:r>
            <a:r>
              <a:rPr lang="en-US" altLang="zh-CN" sz="2000" dirty="0" smtClean="0"/>
              <a:t>&gt; </a:t>
            </a:r>
            <a:r>
              <a:rPr lang="zh-CN" altLang="zh-CN" sz="2000" dirty="0" smtClean="0"/>
              <a:t>或</a:t>
            </a:r>
            <a:r>
              <a:rPr lang="en-US" altLang="zh-CN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#include </a:t>
            </a:r>
            <a:r>
              <a:rPr lang="zh-CN" altLang="zh-CN" sz="2000" dirty="0" smtClean="0"/>
              <a:t>“文件名”</a:t>
            </a:r>
            <a:endParaRPr lang="zh-CN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六边形 14"/>
          <p:cNvSpPr/>
          <p:nvPr/>
        </p:nvSpPr>
        <p:spPr>
          <a:xfrm rot="16200000">
            <a:off x="4764575" y="1414404"/>
            <a:ext cx="797366" cy="750462"/>
          </a:xfrm>
          <a:prstGeom prst="hexagon">
            <a:avLst/>
          </a:prstGeom>
          <a:solidFill>
            <a:srgbClr val="054293"/>
          </a:solidFill>
          <a:ln w="15875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6" name="TextBox 33"/>
          <p:cNvSpPr txBox="1"/>
          <p:nvPr/>
        </p:nvSpPr>
        <p:spPr>
          <a:xfrm>
            <a:off x="4844264" y="1526259"/>
            <a:ext cx="665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Box 34"/>
          <p:cNvSpPr txBox="1"/>
          <p:nvPr/>
        </p:nvSpPr>
        <p:spPr bwMode="auto">
          <a:xfrm>
            <a:off x="5434410" y="2887258"/>
            <a:ext cx="2952328" cy="962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#include  &lt;</a:t>
            </a:r>
            <a:r>
              <a:rPr lang="en-US" altLang="zh-CN" sz="2000" dirty="0" err="1" smtClean="0"/>
              <a:t>stdio.h</a:t>
            </a:r>
            <a:r>
              <a:rPr lang="en-US" altLang="zh-CN" sz="2000" dirty="0" smtClean="0"/>
              <a:t>&gt;</a:t>
            </a:r>
            <a:endParaRPr lang="zh-CN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#include </a:t>
            </a:r>
            <a:r>
              <a:rPr lang="zh-CN" altLang="zh-CN" sz="2000" dirty="0" smtClean="0"/>
              <a:t>“</a:t>
            </a:r>
            <a:r>
              <a:rPr lang="en-US" altLang="zh-CN" sz="2000" dirty="0" err="1" smtClean="0"/>
              <a:t>string.h</a:t>
            </a:r>
            <a:r>
              <a:rPr lang="zh-CN" altLang="zh-CN" sz="2000" dirty="0" smtClean="0"/>
              <a:t>”</a:t>
            </a:r>
            <a:endParaRPr lang="zh-CN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5361838" y="2119686"/>
            <a:ext cx="28181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举  例</a:t>
            </a:r>
            <a:endParaRPr lang="zh-CN" altLang="en-US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1022067" y="2163229"/>
            <a:ext cx="28181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一</a:t>
            </a:r>
            <a:r>
              <a:rPr lang="zh-CN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般格式</a:t>
            </a:r>
            <a:endParaRPr lang="zh-CN" altLang="en-US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39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0">
        <p:blinds dir="vert"/>
      </p:transition>
    </mc:Choice>
    <mc:Fallback>
      <p:transition spd="slow" advTm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5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65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5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5" grpId="0" animBg="1"/>
      <p:bldP spid="16" grpId="0"/>
      <p:bldP spid="17" grpId="0"/>
      <p:bldP spid="18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677162" y="811764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1568164" y="3003798"/>
            <a:ext cx="0" cy="129614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6300192" y="3003798"/>
            <a:ext cx="0" cy="129614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组合 33"/>
          <p:cNvGrpSpPr/>
          <p:nvPr/>
        </p:nvGrpSpPr>
        <p:grpSpPr>
          <a:xfrm>
            <a:off x="682172" y="2865629"/>
            <a:ext cx="3715657" cy="1223898"/>
            <a:chOff x="4630620" y="3075806"/>
            <a:chExt cx="1819664" cy="1223898"/>
          </a:xfrm>
        </p:grpSpPr>
        <p:sp>
          <p:nvSpPr>
            <p:cNvPr id="35" name="文本框 25"/>
            <p:cNvSpPr txBox="1"/>
            <p:nvPr/>
          </p:nvSpPr>
          <p:spPr>
            <a:xfrm>
              <a:off x="4630620" y="3508417"/>
              <a:ext cx="1819664" cy="791287"/>
            </a:xfrm>
            <a:prstGeom prst="rect">
              <a:avLst/>
            </a:prstGeom>
            <a:noFill/>
          </p:spPr>
          <p:txBody>
            <a:bodyPr wrap="square" lIns="86404" tIns="43202" rIns="86404" bIns="43202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zh-CN" altLang="zh-CN" sz="2000" dirty="0" smtClean="0"/>
                <a:t>包含命令中的文件名可以用双引号括起来，也可以用尖括号括起来。</a:t>
              </a:r>
              <a:endParaRPr lang="en-US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5231730" y="307580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altLang="zh-CN" sz="2000" b="1" spc="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1</a:t>
              </a:r>
              <a:endParaRPr lang="zh-CN" altLang="en-US" sz="2000" b="1" spc="1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181600" y="2807574"/>
            <a:ext cx="3715657" cy="1525660"/>
            <a:chOff x="6372200" y="3075806"/>
            <a:chExt cx="1819664" cy="1525660"/>
          </a:xfrm>
        </p:grpSpPr>
        <p:sp>
          <p:nvSpPr>
            <p:cNvPr id="38" name="文本框 25"/>
            <p:cNvSpPr txBox="1"/>
            <p:nvPr/>
          </p:nvSpPr>
          <p:spPr>
            <a:xfrm>
              <a:off x="6372200" y="3435846"/>
              <a:ext cx="1819664" cy="1165620"/>
            </a:xfrm>
            <a:prstGeom prst="rect">
              <a:avLst/>
            </a:prstGeom>
            <a:noFill/>
          </p:spPr>
          <p:txBody>
            <a:bodyPr wrap="square" lIns="86404" tIns="43202" rIns="86404" bIns="43202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zh-CN" altLang="zh-CN" sz="2000" dirty="0" smtClean="0"/>
                <a:t>一个</a:t>
              </a:r>
              <a:r>
                <a:rPr lang="en-US" altLang="zh-CN" sz="2000" dirty="0" smtClean="0"/>
                <a:t>include</a:t>
              </a:r>
              <a:r>
                <a:rPr lang="zh-CN" altLang="zh-CN" sz="2000" dirty="0" smtClean="0"/>
                <a:t>命令只能指定一个被包含文件，若有多个文件要包含，则需要多个</a:t>
              </a:r>
              <a:r>
                <a:rPr lang="en-US" altLang="zh-CN" sz="2000" dirty="0" smtClean="0"/>
                <a:t>include</a:t>
              </a:r>
              <a:r>
                <a:rPr lang="zh-CN" altLang="zh-CN" sz="2000" dirty="0" smtClean="0"/>
                <a:t>命令。</a:t>
              </a:r>
              <a:endParaRPr lang="en-US" altLang="zh-CN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7103938" y="307580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altLang="zh-CN" sz="2000" b="1" spc="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2</a:t>
              </a:r>
              <a:endParaRPr lang="zh-CN" altLang="en-US" sz="2000" b="1" spc="1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1640172" y="1347615"/>
            <a:ext cx="1584176" cy="1440160"/>
            <a:chOff x="4572000" y="1347615"/>
            <a:chExt cx="1584176" cy="1440160"/>
          </a:xfrm>
        </p:grpSpPr>
        <p:sp>
          <p:nvSpPr>
            <p:cNvPr id="41" name="流程图: 手动操作 40"/>
            <p:cNvSpPr/>
            <p:nvPr/>
          </p:nvSpPr>
          <p:spPr>
            <a:xfrm rot="16200000">
              <a:off x="4644008" y="1275607"/>
              <a:ext cx="1440160" cy="1584176"/>
            </a:xfrm>
            <a:prstGeom prst="flowChartManualOperation">
              <a:avLst/>
            </a:prstGeom>
            <a:solidFill>
              <a:srgbClr val="0542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KSO_Shape"/>
            <p:cNvSpPr>
              <a:spLocks/>
            </p:cNvSpPr>
            <p:nvPr/>
          </p:nvSpPr>
          <p:spPr bwMode="auto">
            <a:xfrm>
              <a:off x="5124222" y="1864334"/>
              <a:ext cx="479731" cy="471736"/>
            </a:xfrm>
            <a:custGeom>
              <a:avLst/>
              <a:gdLst>
                <a:gd name="T0" fmla="*/ 1840657 w 4293"/>
                <a:gd name="T1" fmla="*/ 1035711 h 4218"/>
                <a:gd name="T2" fmla="*/ 1891688 w 4293"/>
                <a:gd name="T3" fmla="*/ 969592 h 4218"/>
                <a:gd name="T4" fmla="*/ 1900119 w 4293"/>
                <a:gd name="T5" fmla="*/ 893267 h 4218"/>
                <a:gd name="T6" fmla="*/ 1886363 w 4293"/>
                <a:gd name="T7" fmla="*/ 838242 h 4218"/>
                <a:gd name="T8" fmla="*/ 1857075 w 4293"/>
                <a:gd name="T9" fmla="*/ 794311 h 4218"/>
                <a:gd name="T10" fmla="*/ 1814032 w 4293"/>
                <a:gd name="T11" fmla="*/ 763249 h 4218"/>
                <a:gd name="T12" fmla="*/ 1759895 w 4293"/>
                <a:gd name="T13" fmla="*/ 746386 h 4218"/>
                <a:gd name="T14" fmla="*/ 1644965 w 4293"/>
                <a:gd name="T15" fmla="*/ 734849 h 4218"/>
                <a:gd name="T16" fmla="*/ 1326356 w 4293"/>
                <a:gd name="T17" fmla="*/ 703342 h 4218"/>
                <a:gd name="T18" fmla="*/ 1318368 w 4293"/>
                <a:gd name="T19" fmla="*/ 626574 h 4218"/>
                <a:gd name="T20" fmla="*/ 1345881 w 4293"/>
                <a:gd name="T21" fmla="*/ 542261 h 4218"/>
                <a:gd name="T22" fmla="*/ 1429305 w 4293"/>
                <a:gd name="T23" fmla="*/ 433987 h 4218"/>
                <a:gd name="T24" fmla="*/ 1468354 w 4293"/>
                <a:gd name="T25" fmla="*/ 354112 h 4218"/>
                <a:gd name="T26" fmla="*/ 1489654 w 4293"/>
                <a:gd name="T27" fmla="*/ 267581 h 4218"/>
                <a:gd name="T28" fmla="*/ 1491429 w 4293"/>
                <a:gd name="T29" fmla="*/ 171287 h 4218"/>
                <a:gd name="T30" fmla="*/ 1472348 w 4293"/>
                <a:gd name="T31" fmla="*/ 96294 h 4218"/>
                <a:gd name="T32" fmla="*/ 1422648 w 4293"/>
                <a:gd name="T33" fmla="*/ 19969 h 4218"/>
                <a:gd name="T34" fmla="*/ 1390255 w 4293"/>
                <a:gd name="T35" fmla="*/ 887 h 4218"/>
                <a:gd name="T36" fmla="*/ 1350318 w 4293"/>
                <a:gd name="T37" fmla="*/ 3106 h 4218"/>
                <a:gd name="T38" fmla="*/ 1312600 w 4293"/>
                <a:gd name="T39" fmla="*/ 30175 h 4218"/>
                <a:gd name="T40" fmla="*/ 1249588 w 4293"/>
                <a:gd name="T41" fmla="*/ 130019 h 4218"/>
                <a:gd name="T42" fmla="*/ 1131551 w 4293"/>
                <a:gd name="T43" fmla="*/ 309293 h 4218"/>
                <a:gd name="T44" fmla="*/ 1049902 w 4293"/>
                <a:gd name="T45" fmla="*/ 440643 h 4218"/>
                <a:gd name="T46" fmla="*/ 922991 w 4293"/>
                <a:gd name="T47" fmla="*/ 556018 h 4218"/>
                <a:gd name="T48" fmla="*/ 753036 w 4293"/>
                <a:gd name="T49" fmla="*/ 679824 h 4218"/>
                <a:gd name="T50" fmla="*/ 608375 w 4293"/>
                <a:gd name="T51" fmla="*/ 799192 h 4218"/>
                <a:gd name="T52" fmla="*/ 531607 w 4293"/>
                <a:gd name="T53" fmla="*/ 838242 h 4218"/>
                <a:gd name="T54" fmla="*/ 410908 w 4293"/>
                <a:gd name="T55" fmla="*/ 868861 h 4218"/>
                <a:gd name="T56" fmla="*/ 219654 w 4293"/>
                <a:gd name="T57" fmla="*/ 893267 h 4218"/>
                <a:gd name="T58" fmla="*/ 71443 w 4293"/>
                <a:gd name="T59" fmla="*/ 898592 h 4218"/>
                <a:gd name="T60" fmla="*/ 46150 w 4293"/>
                <a:gd name="T61" fmla="*/ 917230 h 4218"/>
                <a:gd name="T62" fmla="*/ 24850 w 4293"/>
                <a:gd name="T63" fmla="*/ 970479 h 4218"/>
                <a:gd name="T64" fmla="*/ 1775 w 4293"/>
                <a:gd name="T65" fmla="*/ 1184367 h 4218"/>
                <a:gd name="T66" fmla="*/ 6212 w 4293"/>
                <a:gd name="T67" fmla="*/ 1471916 h 4218"/>
                <a:gd name="T68" fmla="*/ 30618 w 4293"/>
                <a:gd name="T69" fmla="*/ 1621016 h 4218"/>
                <a:gd name="T70" fmla="*/ 53249 w 4293"/>
                <a:gd name="T71" fmla="*/ 1663616 h 4218"/>
                <a:gd name="T72" fmla="*/ 75881 w 4293"/>
                <a:gd name="T73" fmla="*/ 1673378 h 4218"/>
                <a:gd name="T74" fmla="*/ 354109 w 4293"/>
                <a:gd name="T75" fmla="*/ 1683584 h 4218"/>
                <a:gd name="T76" fmla="*/ 513857 w 4293"/>
                <a:gd name="T77" fmla="*/ 1709766 h 4218"/>
                <a:gd name="T78" fmla="*/ 715318 w 4293"/>
                <a:gd name="T79" fmla="*/ 1778547 h 4218"/>
                <a:gd name="T80" fmla="*/ 956272 w 4293"/>
                <a:gd name="T81" fmla="*/ 1831353 h 4218"/>
                <a:gd name="T82" fmla="*/ 1241157 w 4293"/>
                <a:gd name="T83" fmla="*/ 1866853 h 4218"/>
                <a:gd name="T84" fmla="*/ 1461254 w 4293"/>
                <a:gd name="T85" fmla="*/ 1866409 h 4218"/>
                <a:gd name="T86" fmla="*/ 1561985 w 4293"/>
                <a:gd name="T87" fmla="*/ 1845997 h 4218"/>
                <a:gd name="T88" fmla="*/ 1617453 w 4293"/>
                <a:gd name="T89" fmla="*/ 1815378 h 4218"/>
                <a:gd name="T90" fmla="*/ 1654727 w 4293"/>
                <a:gd name="T91" fmla="*/ 1759909 h 4218"/>
                <a:gd name="T92" fmla="*/ 1668927 w 4293"/>
                <a:gd name="T93" fmla="*/ 1700891 h 4218"/>
                <a:gd name="T94" fmla="*/ 1660052 w 4293"/>
                <a:gd name="T95" fmla="*/ 1650747 h 4218"/>
                <a:gd name="T96" fmla="*/ 1664046 w 4293"/>
                <a:gd name="T97" fmla="*/ 1623234 h 4218"/>
                <a:gd name="T98" fmla="*/ 1754126 w 4293"/>
                <a:gd name="T99" fmla="*/ 1587291 h 4218"/>
                <a:gd name="T100" fmla="*/ 1788295 w 4293"/>
                <a:gd name="T101" fmla="*/ 1548241 h 4218"/>
                <a:gd name="T102" fmla="*/ 1806488 w 4293"/>
                <a:gd name="T103" fmla="*/ 1500760 h 4218"/>
                <a:gd name="T104" fmla="*/ 1810926 w 4293"/>
                <a:gd name="T105" fmla="*/ 1440854 h 4218"/>
                <a:gd name="T106" fmla="*/ 1791401 w 4293"/>
                <a:gd name="T107" fmla="*/ 1379172 h 4218"/>
                <a:gd name="T108" fmla="*/ 1753239 w 4293"/>
                <a:gd name="T109" fmla="*/ 1348997 h 4218"/>
                <a:gd name="T110" fmla="*/ 1836663 w 4293"/>
                <a:gd name="T111" fmla="*/ 1327698 h 4218"/>
                <a:gd name="T112" fmla="*/ 1870832 w 4293"/>
                <a:gd name="T113" fmla="*/ 1297966 h 4218"/>
                <a:gd name="T114" fmla="*/ 1894350 w 4293"/>
                <a:gd name="T115" fmla="*/ 1253148 h 4218"/>
                <a:gd name="T116" fmla="*/ 1904556 w 4293"/>
                <a:gd name="T117" fmla="*/ 1202117 h 4218"/>
                <a:gd name="T118" fmla="*/ 1900119 w 4293"/>
                <a:gd name="T119" fmla="*/ 1147979 h 4218"/>
                <a:gd name="T120" fmla="*/ 1880150 w 4293"/>
                <a:gd name="T121" fmla="*/ 1104935 h 4218"/>
                <a:gd name="T122" fmla="*/ 1847313 w 4293"/>
                <a:gd name="T123" fmla="*/ 1074317 h 4218"/>
                <a:gd name="T124" fmla="*/ 1803826 w 4293"/>
                <a:gd name="T125" fmla="*/ 1058342 h 421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293" h="4218">
                  <a:moveTo>
                    <a:pt x="4018" y="2379"/>
                  </a:moveTo>
                  <a:lnTo>
                    <a:pt x="4018" y="2379"/>
                  </a:lnTo>
                  <a:lnTo>
                    <a:pt x="4047" y="2374"/>
                  </a:lnTo>
                  <a:lnTo>
                    <a:pt x="4074" y="2367"/>
                  </a:lnTo>
                  <a:lnTo>
                    <a:pt x="4100" y="2359"/>
                  </a:lnTo>
                  <a:lnTo>
                    <a:pt x="4125" y="2347"/>
                  </a:lnTo>
                  <a:lnTo>
                    <a:pt x="4148" y="2334"/>
                  </a:lnTo>
                  <a:lnTo>
                    <a:pt x="4171" y="2320"/>
                  </a:lnTo>
                  <a:lnTo>
                    <a:pt x="4191" y="2302"/>
                  </a:lnTo>
                  <a:lnTo>
                    <a:pt x="4209" y="2283"/>
                  </a:lnTo>
                  <a:lnTo>
                    <a:pt x="4225" y="2262"/>
                  </a:lnTo>
                  <a:lnTo>
                    <a:pt x="4241" y="2238"/>
                  </a:lnTo>
                  <a:lnTo>
                    <a:pt x="4253" y="2213"/>
                  </a:lnTo>
                  <a:lnTo>
                    <a:pt x="4263" y="2185"/>
                  </a:lnTo>
                  <a:lnTo>
                    <a:pt x="4273" y="2155"/>
                  </a:lnTo>
                  <a:lnTo>
                    <a:pt x="4279" y="2123"/>
                  </a:lnTo>
                  <a:lnTo>
                    <a:pt x="4282" y="2089"/>
                  </a:lnTo>
                  <a:lnTo>
                    <a:pt x="4283" y="2053"/>
                  </a:lnTo>
                  <a:lnTo>
                    <a:pt x="4283" y="2033"/>
                  </a:lnTo>
                  <a:lnTo>
                    <a:pt x="4282" y="2013"/>
                  </a:lnTo>
                  <a:lnTo>
                    <a:pt x="4280" y="1993"/>
                  </a:lnTo>
                  <a:lnTo>
                    <a:pt x="4276" y="1975"/>
                  </a:lnTo>
                  <a:lnTo>
                    <a:pt x="4273" y="1956"/>
                  </a:lnTo>
                  <a:lnTo>
                    <a:pt x="4269" y="1938"/>
                  </a:lnTo>
                  <a:lnTo>
                    <a:pt x="4263" y="1920"/>
                  </a:lnTo>
                  <a:lnTo>
                    <a:pt x="4257" y="1904"/>
                  </a:lnTo>
                  <a:lnTo>
                    <a:pt x="4251" y="1889"/>
                  </a:lnTo>
                  <a:lnTo>
                    <a:pt x="4243" y="1872"/>
                  </a:lnTo>
                  <a:lnTo>
                    <a:pt x="4236" y="1858"/>
                  </a:lnTo>
                  <a:lnTo>
                    <a:pt x="4227" y="1842"/>
                  </a:lnTo>
                  <a:lnTo>
                    <a:pt x="4217" y="1828"/>
                  </a:lnTo>
                  <a:lnTo>
                    <a:pt x="4208" y="1815"/>
                  </a:lnTo>
                  <a:lnTo>
                    <a:pt x="4197" y="1802"/>
                  </a:lnTo>
                  <a:lnTo>
                    <a:pt x="4185" y="1790"/>
                  </a:lnTo>
                  <a:lnTo>
                    <a:pt x="4173" y="1778"/>
                  </a:lnTo>
                  <a:lnTo>
                    <a:pt x="4160" y="1768"/>
                  </a:lnTo>
                  <a:lnTo>
                    <a:pt x="4147" y="1757"/>
                  </a:lnTo>
                  <a:lnTo>
                    <a:pt x="4133" y="1746"/>
                  </a:lnTo>
                  <a:lnTo>
                    <a:pt x="4119" y="1737"/>
                  </a:lnTo>
                  <a:lnTo>
                    <a:pt x="4105" y="1729"/>
                  </a:lnTo>
                  <a:lnTo>
                    <a:pt x="4088" y="1720"/>
                  </a:lnTo>
                  <a:lnTo>
                    <a:pt x="4073" y="1713"/>
                  </a:lnTo>
                  <a:lnTo>
                    <a:pt x="4056" y="1706"/>
                  </a:lnTo>
                  <a:lnTo>
                    <a:pt x="4039" y="1700"/>
                  </a:lnTo>
                  <a:lnTo>
                    <a:pt x="4022" y="1695"/>
                  </a:lnTo>
                  <a:lnTo>
                    <a:pt x="4004" y="1690"/>
                  </a:lnTo>
                  <a:lnTo>
                    <a:pt x="3985" y="1686"/>
                  </a:lnTo>
                  <a:lnTo>
                    <a:pt x="3966" y="1682"/>
                  </a:lnTo>
                  <a:lnTo>
                    <a:pt x="3947" y="1680"/>
                  </a:lnTo>
                  <a:lnTo>
                    <a:pt x="3927" y="1678"/>
                  </a:lnTo>
                  <a:lnTo>
                    <a:pt x="3923" y="1678"/>
                  </a:lnTo>
                  <a:lnTo>
                    <a:pt x="3874" y="1672"/>
                  </a:lnTo>
                  <a:lnTo>
                    <a:pt x="3820" y="1666"/>
                  </a:lnTo>
                  <a:lnTo>
                    <a:pt x="3707" y="1656"/>
                  </a:lnTo>
                  <a:lnTo>
                    <a:pt x="3583" y="1647"/>
                  </a:lnTo>
                  <a:lnTo>
                    <a:pt x="3458" y="1640"/>
                  </a:lnTo>
                  <a:lnTo>
                    <a:pt x="3212" y="1628"/>
                  </a:lnTo>
                  <a:lnTo>
                    <a:pt x="3098" y="1622"/>
                  </a:lnTo>
                  <a:lnTo>
                    <a:pt x="2997" y="1617"/>
                  </a:lnTo>
                  <a:lnTo>
                    <a:pt x="2989" y="1585"/>
                  </a:lnTo>
                  <a:lnTo>
                    <a:pt x="2982" y="1556"/>
                  </a:lnTo>
                  <a:lnTo>
                    <a:pt x="2976" y="1529"/>
                  </a:lnTo>
                  <a:lnTo>
                    <a:pt x="2972" y="1504"/>
                  </a:lnTo>
                  <a:lnTo>
                    <a:pt x="2970" y="1479"/>
                  </a:lnTo>
                  <a:lnTo>
                    <a:pt x="2969" y="1456"/>
                  </a:lnTo>
                  <a:lnTo>
                    <a:pt x="2969" y="1434"/>
                  </a:lnTo>
                  <a:lnTo>
                    <a:pt x="2971" y="1412"/>
                  </a:lnTo>
                  <a:lnTo>
                    <a:pt x="2974" y="1391"/>
                  </a:lnTo>
                  <a:lnTo>
                    <a:pt x="2978" y="1369"/>
                  </a:lnTo>
                  <a:lnTo>
                    <a:pt x="2984" y="1347"/>
                  </a:lnTo>
                  <a:lnTo>
                    <a:pt x="2991" y="1325"/>
                  </a:lnTo>
                  <a:lnTo>
                    <a:pt x="3000" y="1301"/>
                  </a:lnTo>
                  <a:lnTo>
                    <a:pt x="3010" y="1276"/>
                  </a:lnTo>
                  <a:lnTo>
                    <a:pt x="3033" y="1222"/>
                  </a:lnTo>
                  <a:lnTo>
                    <a:pt x="3077" y="1173"/>
                  </a:lnTo>
                  <a:lnTo>
                    <a:pt x="3117" y="1125"/>
                  </a:lnTo>
                  <a:lnTo>
                    <a:pt x="3155" y="1077"/>
                  </a:lnTo>
                  <a:lnTo>
                    <a:pt x="3189" y="1028"/>
                  </a:lnTo>
                  <a:lnTo>
                    <a:pt x="3206" y="1003"/>
                  </a:lnTo>
                  <a:lnTo>
                    <a:pt x="3221" y="978"/>
                  </a:lnTo>
                  <a:lnTo>
                    <a:pt x="3237" y="953"/>
                  </a:lnTo>
                  <a:lnTo>
                    <a:pt x="3251" y="928"/>
                  </a:lnTo>
                  <a:lnTo>
                    <a:pt x="3264" y="902"/>
                  </a:lnTo>
                  <a:lnTo>
                    <a:pt x="3277" y="877"/>
                  </a:lnTo>
                  <a:lnTo>
                    <a:pt x="3287" y="851"/>
                  </a:lnTo>
                  <a:lnTo>
                    <a:pt x="3299" y="825"/>
                  </a:lnTo>
                  <a:lnTo>
                    <a:pt x="3309" y="798"/>
                  </a:lnTo>
                  <a:lnTo>
                    <a:pt x="3318" y="772"/>
                  </a:lnTo>
                  <a:lnTo>
                    <a:pt x="3327" y="745"/>
                  </a:lnTo>
                  <a:lnTo>
                    <a:pt x="3335" y="716"/>
                  </a:lnTo>
                  <a:lnTo>
                    <a:pt x="3342" y="689"/>
                  </a:lnTo>
                  <a:lnTo>
                    <a:pt x="3348" y="661"/>
                  </a:lnTo>
                  <a:lnTo>
                    <a:pt x="3353" y="632"/>
                  </a:lnTo>
                  <a:lnTo>
                    <a:pt x="3357" y="603"/>
                  </a:lnTo>
                  <a:lnTo>
                    <a:pt x="3360" y="573"/>
                  </a:lnTo>
                  <a:lnTo>
                    <a:pt x="3363" y="543"/>
                  </a:lnTo>
                  <a:lnTo>
                    <a:pt x="3364" y="513"/>
                  </a:lnTo>
                  <a:lnTo>
                    <a:pt x="3364" y="482"/>
                  </a:lnTo>
                  <a:lnTo>
                    <a:pt x="3364" y="450"/>
                  </a:lnTo>
                  <a:lnTo>
                    <a:pt x="3363" y="418"/>
                  </a:lnTo>
                  <a:lnTo>
                    <a:pt x="3361" y="386"/>
                  </a:lnTo>
                  <a:lnTo>
                    <a:pt x="3358" y="353"/>
                  </a:lnTo>
                  <a:lnTo>
                    <a:pt x="3355" y="328"/>
                  </a:lnTo>
                  <a:lnTo>
                    <a:pt x="3349" y="301"/>
                  </a:lnTo>
                  <a:lnTo>
                    <a:pt x="3341" y="273"/>
                  </a:lnTo>
                  <a:lnTo>
                    <a:pt x="3330" y="245"/>
                  </a:lnTo>
                  <a:lnTo>
                    <a:pt x="3318" y="217"/>
                  </a:lnTo>
                  <a:lnTo>
                    <a:pt x="3305" y="188"/>
                  </a:lnTo>
                  <a:lnTo>
                    <a:pt x="3291" y="161"/>
                  </a:lnTo>
                  <a:lnTo>
                    <a:pt x="3276" y="134"/>
                  </a:lnTo>
                  <a:lnTo>
                    <a:pt x="3258" y="109"/>
                  </a:lnTo>
                  <a:lnTo>
                    <a:pt x="3241" y="85"/>
                  </a:lnTo>
                  <a:lnTo>
                    <a:pt x="3223" y="64"/>
                  </a:lnTo>
                  <a:lnTo>
                    <a:pt x="3206" y="45"/>
                  </a:lnTo>
                  <a:lnTo>
                    <a:pt x="3187" y="29"/>
                  </a:lnTo>
                  <a:lnTo>
                    <a:pt x="3169" y="16"/>
                  </a:lnTo>
                  <a:lnTo>
                    <a:pt x="3160" y="12"/>
                  </a:lnTo>
                  <a:lnTo>
                    <a:pt x="3151" y="7"/>
                  </a:lnTo>
                  <a:lnTo>
                    <a:pt x="3142" y="5"/>
                  </a:lnTo>
                  <a:lnTo>
                    <a:pt x="3133" y="2"/>
                  </a:lnTo>
                  <a:lnTo>
                    <a:pt x="3119" y="1"/>
                  </a:lnTo>
                  <a:lnTo>
                    <a:pt x="3105" y="0"/>
                  </a:lnTo>
                  <a:lnTo>
                    <a:pt x="3092" y="0"/>
                  </a:lnTo>
                  <a:lnTo>
                    <a:pt x="3079" y="1"/>
                  </a:lnTo>
                  <a:lnTo>
                    <a:pt x="3067" y="2"/>
                  </a:lnTo>
                  <a:lnTo>
                    <a:pt x="3055" y="5"/>
                  </a:lnTo>
                  <a:lnTo>
                    <a:pt x="3043" y="7"/>
                  </a:lnTo>
                  <a:lnTo>
                    <a:pt x="3033" y="12"/>
                  </a:lnTo>
                  <a:lnTo>
                    <a:pt x="3022" y="16"/>
                  </a:lnTo>
                  <a:lnTo>
                    <a:pt x="3013" y="21"/>
                  </a:lnTo>
                  <a:lnTo>
                    <a:pt x="3003" y="27"/>
                  </a:lnTo>
                  <a:lnTo>
                    <a:pt x="2994" y="34"/>
                  </a:lnTo>
                  <a:lnTo>
                    <a:pt x="2975" y="50"/>
                  </a:lnTo>
                  <a:lnTo>
                    <a:pt x="2958" y="68"/>
                  </a:lnTo>
                  <a:lnTo>
                    <a:pt x="2940" y="89"/>
                  </a:lnTo>
                  <a:lnTo>
                    <a:pt x="2924" y="112"/>
                  </a:lnTo>
                  <a:lnTo>
                    <a:pt x="2907" y="137"/>
                  </a:lnTo>
                  <a:lnTo>
                    <a:pt x="2891" y="166"/>
                  </a:lnTo>
                  <a:lnTo>
                    <a:pt x="2855" y="226"/>
                  </a:lnTo>
                  <a:lnTo>
                    <a:pt x="2816" y="293"/>
                  </a:lnTo>
                  <a:lnTo>
                    <a:pt x="2775" y="361"/>
                  </a:lnTo>
                  <a:lnTo>
                    <a:pt x="2737" y="419"/>
                  </a:lnTo>
                  <a:lnTo>
                    <a:pt x="2701" y="471"/>
                  </a:lnTo>
                  <a:lnTo>
                    <a:pt x="2666" y="521"/>
                  </a:lnTo>
                  <a:lnTo>
                    <a:pt x="2630" y="572"/>
                  </a:lnTo>
                  <a:lnTo>
                    <a:pt x="2592" y="630"/>
                  </a:lnTo>
                  <a:lnTo>
                    <a:pt x="2550" y="697"/>
                  </a:lnTo>
                  <a:lnTo>
                    <a:pt x="2502" y="778"/>
                  </a:lnTo>
                  <a:lnTo>
                    <a:pt x="2455" y="859"/>
                  </a:lnTo>
                  <a:lnTo>
                    <a:pt x="2434" y="895"/>
                  </a:lnTo>
                  <a:lnTo>
                    <a:pt x="2412" y="929"/>
                  </a:lnTo>
                  <a:lnTo>
                    <a:pt x="2390" y="961"/>
                  </a:lnTo>
                  <a:lnTo>
                    <a:pt x="2366" y="993"/>
                  </a:lnTo>
                  <a:lnTo>
                    <a:pt x="2340" y="1025"/>
                  </a:lnTo>
                  <a:lnTo>
                    <a:pt x="2309" y="1057"/>
                  </a:lnTo>
                  <a:lnTo>
                    <a:pt x="2276" y="1090"/>
                  </a:lnTo>
                  <a:lnTo>
                    <a:pt x="2237" y="1127"/>
                  </a:lnTo>
                  <a:lnTo>
                    <a:pt x="2192" y="1165"/>
                  </a:lnTo>
                  <a:lnTo>
                    <a:pt x="2140" y="1206"/>
                  </a:lnTo>
                  <a:lnTo>
                    <a:pt x="2080" y="1253"/>
                  </a:lnTo>
                  <a:lnTo>
                    <a:pt x="2012" y="1304"/>
                  </a:lnTo>
                  <a:lnTo>
                    <a:pt x="1934" y="1359"/>
                  </a:lnTo>
                  <a:lnTo>
                    <a:pt x="1845" y="1422"/>
                  </a:lnTo>
                  <a:lnTo>
                    <a:pt x="1805" y="1450"/>
                  </a:lnTo>
                  <a:lnTo>
                    <a:pt x="1766" y="1479"/>
                  </a:lnTo>
                  <a:lnTo>
                    <a:pt x="1697" y="1532"/>
                  </a:lnTo>
                  <a:lnTo>
                    <a:pt x="1637" y="1581"/>
                  </a:lnTo>
                  <a:lnTo>
                    <a:pt x="1583" y="1626"/>
                  </a:lnTo>
                  <a:lnTo>
                    <a:pt x="1493" y="1705"/>
                  </a:lnTo>
                  <a:lnTo>
                    <a:pt x="1452" y="1739"/>
                  </a:lnTo>
                  <a:lnTo>
                    <a:pt x="1413" y="1772"/>
                  </a:lnTo>
                  <a:lnTo>
                    <a:pt x="1393" y="1787"/>
                  </a:lnTo>
                  <a:lnTo>
                    <a:pt x="1371" y="1801"/>
                  </a:lnTo>
                  <a:lnTo>
                    <a:pt x="1350" y="1815"/>
                  </a:lnTo>
                  <a:lnTo>
                    <a:pt x="1328" y="1828"/>
                  </a:lnTo>
                  <a:lnTo>
                    <a:pt x="1305" y="1841"/>
                  </a:lnTo>
                  <a:lnTo>
                    <a:pt x="1280" y="1854"/>
                  </a:lnTo>
                  <a:lnTo>
                    <a:pt x="1255" y="1866"/>
                  </a:lnTo>
                  <a:lnTo>
                    <a:pt x="1228" y="1878"/>
                  </a:lnTo>
                  <a:lnTo>
                    <a:pt x="1198" y="1889"/>
                  </a:lnTo>
                  <a:lnTo>
                    <a:pt x="1168" y="1899"/>
                  </a:lnTo>
                  <a:lnTo>
                    <a:pt x="1133" y="1910"/>
                  </a:lnTo>
                  <a:lnTo>
                    <a:pt x="1098" y="1920"/>
                  </a:lnTo>
                  <a:lnTo>
                    <a:pt x="1060" y="1930"/>
                  </a:lnTo>
                  <a:lnTo>
                    <a:pt x="1018" y="1939"/>
                  </a:lnTo>
                  <a:lnTo>
                    <a:pt x="973" y="1949"/>
                  </a:lnTo>
                  <a:lnTo>
                    <a:pt x="926" y="1958"/>
                  </a:lnTo>
                  <a:lnTo>
                    <a:pt x="882" y="1967"/>
                  </a:lnTo>
                  <a:lnTo>
                    <a:pt x="822" y="1976"/>
                  </a:lnTo>
                  <a:lnTo>
                    <a:pt x="746" y="1988"/>
                  </a:lnTo>
                  <a:lnTo>
                    <a:pt x="656" y="1999"/>
                  </a:lnTo>
                  <a:lnTo>
                    <a:pt x="552" y="2008"/>
                  </a:lnTo>
                  <a:lnTo>
                    <a:pt x="495" y="2013"/>
                  </a:lnTo>
                  <a:lnTo>
                    <a:pt x="436" y="2016"/>
                  </a:lnTo>
                  <a:lnTo>
                    <a:pt x="373" y="2020"/>
                  </a:lnTo>
                  <a:lnTo>
                    <a:pt x="308" y="2022"/>
                  </a:lnTo>
                  <a:lnTo>
                    <a:pt x="240" y="2024"/>
                  </a:lnTo>
                  <a:lnTo>
                    <a:pt x="171" y="2025"/>
                  </a:lnTo>
                  <a:lnTo>
                    <a:pt x="161" y="2025"/>
                  </a:lnTo>
                  <a:lnTo>
                    <a:pt x="153" y="2027"/>
                  </a:lnTo>
                  <a:lnTo>
                    <a:pt x="144" y="2031"/>
                  </a:lnTo>
                  <a:lnTo>
                    <a:pt x="136" y="2034"/>
                  </a:lnTo>
                  <a:lnTo>
                    <a:pt x="128" y="2040"/>
                  </a:lnTo>
                  <a:lnTo>
                    <a:pt x="120" y="2048"/>
                  </a:lnTo>
                  <a:lnTo>
                    <a:pt x="111" y="2057"/>
                  </a:lnTo>
                  <a:lnTo>
                    <a:pt x="104" y="2067"/>
                  </a:lnTo>
                  <a:lnTo>
                    <a:pt x="96" y="2079"/>
                  </a:lnTo>
                  <a:lnTo>
                    <a:pt x="89" y="2092"/>
                  </a:lnTo>
                  <a:lnTo>
                    <a:pt x="82" y="2108"/>
                  </a:lnTo>
                  <a:lnTo>
                    <a:pt x="75" y="2125"/>
                  </a:lnTo>
                  <a:lnTo>
                    <a:pt x="69" y="2144"/>
                  </a:lnTo>
                  <a:lnTo>
                    <a:pt x="62" y="2164"/>
                  </a:lnTo>
                  <a:lnTo>
                    <a:pt x="56" y="2187"/>
                  </a:lnTo>
                  <a:lnTo>
                    <a:pt x="50" y="2211"/>
                  </a:lnTo>
                  <a:lnTo>
                    <a:pt x="39" y="2266"/>
                  </a:lnTo>
                  <a:lnTo>
                    <a:pt x="30" y="2329"/>
                  </a:lnTo>
                  <a:lnTo>
                    <a:pt x="21" y="2400"/>
                  </a:lnTo>
                  <a:lnTo>
                    <a:pt x="14" y="2481"/>
                  </a:lnTo>
                  <a:lnTo>
                    <a:pt x="8" y="2569"/>
                  </a:lnTo>
                  <a:lnTo>
                    <a:pt x="4" y="2669"/>
                  </a:lnTo>
                  <a:lnTo>
                    <a:pt x="1" y="2779"/>
                  </a:lnTo>
                  <a:lnTo>
                    <a:pt x="0" y="2899"/>
                  </a:lnTo>
                  <a:lnTo>
                    <a:pt x="1" y="3018"/>
                  </a:lnTo>
                  <a:lnTo>
                    <a:pt x="4" y="3127"/>
                  </a:lnTo>
                  <a:lnTo>
                    <a:pt x="8" y="3227"/>
                  </a:lnTo>
                  <a:lnTo>
                    <a:pt x="14" y="3317"/>
                  </a:lnTo>
                  <a:lnTo>
                    <a:pt x="21" y="3397"/>
                  </a:lnTo>
                  <a:lnTo>
                    <a:pt x="30" y="3468"/>
                  </a:lnTo>
                  <a:lnTo>
                    <a:pt x="39" y="3531"/>
                  </a:lnTo>
                  <a:lnTo>
                    <a:pt x="50" y="3585"/>
                  </a:lnTo>
                  <a:lnTo>
                    <a:pt x="56" y="3609"/>
                  </a:lnTo>
                  <a:lnTo>
                    <a:pt x="62" y="3632"/>
                  </a:lnTo>
                  <a:lnTo>
                    <a:pt x="69" y="3653"/>
                  </a:lnTo>
                  <a:lnTo>
                    <a:pt x="75" y="3672"/>
                  </a:lnTo>
                  <a:lnTo>
                    <a:pt x="82" y="3688"/>
                  </a:lnTo>
                  <a:lnTo>
                    <a:pt x="89" y="3704"/>
                  </a:lnTo>
                  <a:lnTo>
                    <a:pt x="96" y="3717"/>
                  </a:lnTo>
                  <a:lnTo>
                    <a:pt x="104" y="3729"/>
                  </a:lnTo>
                  <a:lnTo>
                    <a:pt x="111" y="3739"/>
                  </a:lnTo>
                  <a:lnTo>
                    <a:pt x="120" y="3749"/>
                  </a:lnTo>
                  <a:lnTo>
                    <a:pt x="128" y="3756"/>
                  </a:lnTo>
                  <a:lnTo>
                    <a:pt x="136" y="3762"/>
                  </a:lnTo>
                  <a:lnTo>
                    <a:pt x="144" y="3767"/>
                  </a:lnTo>
                  <a:lnTo>
                    <a:pt x="153" y="3769"/>
                  </a:lnTo>
                  <a:lnTo>
                    <a:pt x="161" y="3771"/>
                  </a:lnTo>
                  <a:lnTo>
                    <a:pt x="171" y="3771"/>
                  </a:lnTo>
                  <a:lnTo>
                    <a:pt x="323" y="3772"/>
                  </a:lnTo>
                  <a:lnTo>
                    <a:pt x="470" y="3776"/>
                  </a:lnTo>
                  <a:lnTo>
                    <a:pt x="540" y="3778"/>
                  </a:lnTo>
                  <a:lnTo>
                    <a:pt x="608" y="3781"/>
                  </a:lnTo>
                  <a:lnTo>
                    <a:pt x="673" y="3784"/>
                  </a:lnTo>
                  <a:lnTo>
                    <a:pt x="737" y="3789"/>
                  </a:lnTo>
                  <a:lnTo>
                    <a:pt x="798" y="3794"/>
                  </a:lnTo>
                  <a:lnTo>
                    <a:pt x="857" y="3800"/>
                  </a:lnTo>
                  <a:lnTo>
                    <a:pt x="913" y="3807"/>
                  </a:lnTo>
                  <a:lnTo>
                    <a:pt x="968" y="3814"/>
                  </a:lnTo>
                  <a:lnTo>
                    <a:pt x="1020" y="3822"/>
                  </a:lnTo>
                  <a:lnTo>
                    <a:pt x="1068" y="3832"/>
                  </a:lnTo>
                  <a:lnTo>
                    <a:pt x="1114" y="3841"/>
                  </a:lnTo>
                  <a:lnTo>
                    <a:pt x="1158" y="3853"/>
                  </a:lnTo>
                  <a:lnTo>
                    <a:pt x="1229" y="3883"/>
                  </a:lnTo>
                  <a:lnTo>
                    <a:pt x="1303" y="3911"/>
                  </a:lnTo>
                  <a:lnTo>
                    <a:pt x="1378" y="3937"/>
                  </a:lnTo>
                  <a:lnTo>
                    <a:pt x="1455" y="3962"/>
                  </a:lnTo>
                  <a:lnTo>
                    <a:pt x="1534" y="3986"/>
                  </a:lnTo>
                  <a:lnTo>
                    <a:pt x="1612" y="4008"/>
                  </a:lnTo>
                  <a:lnTo>
                    <a:pt x="1691" y="4028"/>
                  </a:lnTo>
                  <a:lnTo>
                    <a:pt x="1770" y="4048"/>
                  </a:lnTo>
                  <a:lnTo>
                    <a:pt x="1850" y="4066"/>
                  </a:lnTo>
                  <a:lnTo>
                    <a:pt x="1928" y="4083"/>
                  </a:lnTo>
                  <a:lnTo>
                    <a:pt x="2005" y="4098"/>
                  </a:lnTo>
                  <a:lnTo>
                    <a:pt x="2081" y="4112"/>
                  </a:lnTo>
                  <a:lnTo>
                    <a:pt x="2155" y="4127"/>
                  </a:lnTo>
                  <a:lnTo>
                    <a:pt x="2228" y="4138"/>
                  </a:lnTo>
                  <a:lnTo>
                    <a:pt x="2365" y="4160"/>
                  </a:lnTo>
                  <a:lnTo>
                    <a:pt x="2485" y="4175"/>
                  </a:lnTo>
                  <a:lnTo>
                    <a:pt x="2597" y="4189"/>
                  </a:lnTo>
                  <a:lnTo>
                    <a:pt x="2700" y="4200"/>
                  </a:lnTo>
                  <a:lnTo>
                    <a:pt x="2797" y="4207"/>
                  </a:lnTo>
                  <a:lnTo>
                    <a:pt x="2886" y="4213"/>
                  </a:lnTo>
                  <a:lnTo>
                    <a:pt x="2968" y="4217"/>
                  </a:lnTo>
                  <a:lnTo>
                    <a:pt x="3043" y="4218"/>
                  </a:lnTo>
                  <a:lnTo>
                    <a:pt x="3113" y="4218"/>
                  </a:lnTo>
                  <a:lnTo>
                    <a:pt x="3178" y="4215"/>
                  </a:lnTo>
                  <a:lnTo>
                    <a:pt x="3238" y="4211"/>
                  </a:lnTo>
                  <a:lnTo>
                    <a:pt x="3293" y="4206"/>
                  </a:lnTo>
                  <a:lnTo>
                    <a:pt x="3345" y="4199"/>
                  </a:lnTo>
                  <a:lnTo>
                    <a:pt x="3393" y="4192"/>
                  </a:lnTo>
                  <a:lnTo>
                    <a:pt x="3438" y="4182"/>
                  </a:lnTo>
                  <a:lnTo>
                    <a:pt x="3479" y="4173"/>
                  </a:lnTo>
                  <a:lnTo>
                    <a:pt x="3520" y="4163"/>
                  </a:lnTo>
                  <a:lnTo>
                    <a:pt x="3520" y="4160"/>
                  </a:lnTo>
                  <a:lnTo>
                    <a:pt x="3540" y="4153"/>
                  </a:lnTo>
                  <a:lnTo>
                    <a:pt x="3560" y="4145"/>
                  </a:lnTo>
                  <a:lnTo>
                    <a:pt x="3578" y="4137"/>
                  </a:lnTo>
                  <a:lnTo>
                    <a:pt x="3595" y="4127"/>
                  </a:lnTo>
                  <a:lnTo>
                    <a:pt x="3613" y="4116"/>
                  </a:lnTo>
                  <a:lnTo>
                    <a:pt x="3630" y="4104"/>
                  </a:lnTo>
                  <a:lnTo>
                    <a:pt x="3645" y="4091"/>
                  </a:lnTo>
                  <a:lnTo>
                    <a:pt x="3659" y="4077"/>
                  </a:lnTo>
                  <a:lnTo>
                    <a:pt x="3673" y="4061"/>
                  </a:lnTo>
                  <a:lnTo>
                    <a:pt x="3687" y="4045"/>
                  </a:lnTo>
                  <a:lnTo>
                    <a:pt x="3698" y="4026"/>
                  </a:lnTo>
                  <a:lnTo>
                    <a:pt x="3710" y="4007"/>
                  </a:lnTo>
                  <a:lnTo>
                    <a:pt x="3720" y="3987"/>
                  </a:lnTo>
                  <a:lnTo>
                    <a:pt x="3729" y="3966"/>
                  </a:lnTo>
                  <a:lnTo>
                    <a:pt x="3737" y="3942"/>
                  </a:lnTo>
                  <a:lnTo>
                    <a:pt x="3746" y="3918"/>
                  </a:lnTo>
                  <a:lnTo>
                    <a:pt x="3752" y="3894"/>
                  </a:lnTo>
                  <a:lnTo>
                    <a:pt x="3756" y="3873"/>
                  </a:lnTo>
                  <a:lnTo>
                    <a:pt x="3760" y="3852"/>
                  </a:lnTo>
                  <a:lnTo>
                    <a:pt x="3761" y="3833"/>
                  </a:lnTo>
                  <a:lnTo>
                    <a:pt x="3762" y="3814"/>
                  </a:lnTo>
                  <a:lnTo>
                    <a:pt x="3762" y="3795"/>
                  </a:lnTo>
                  <a:lnTo>
                    <a:pt x="3760" y="3778"/>
                  </a:lnTo>
                  <a:lnTo>
                    <a:pt x="3758" y="3763"/>
                  </a:lnTo>
                  <a:lnTo>
                    <a:pt x="3753" y="3748"/>
                  </a:lnTo>
                  <a:lnTo>
                    <a:pt x="3747" y="3733"/>
                  </a:lnTo>
                  <a:lnTo>
                    <a:pt x="3741" y="3720"/>
                  </a:lnTo>
                  <a:lnTo>
                    <a:pt x="3733" y="3707"/>
                  </a:lnTo>
                  <a:lnTo>
                    <a:pt x="3724" y="3696"/>
                  </a:lnTo>
                  <a:lnTo>
                    <a:pt x="3714" y="3685"/>
                  </a:lnTo>
                  <a:lnTo>
                    <a:pt x="3702" y="3675"/>
                  </a:lnTo>
                  <a:lnTo>
                    <a:pt x="3689" y="3666"/>
                  </a:lnTo>
                  <a:lnTo>
                    <a:pt x="3750" y="3658"/>
                  </a:lnTo>
                  <a:lnTo>
                    <a:pt x="3784" y="3652"/>
                  </a:lnTo>
                  <a:lnTo>
                    <a:pt x="3816" y="3643"/>
                  </a:lnTo>
                  <a:lnTo>
                    <a:pt x="3846" y="3633"/>
                  </a:lnTo>
                  <a:lnTo>
                    <a:pt x="3875" y="3622"/>
                  </a:lnTo>
                  <a:lnTo>
                    <a:pt x="3902" y="3609"/>
                  </a:lnTo>
                  <a:lnTo>
                    <a:pt x="3928" y="3594"/>
                  </a:lnTo>
                  <a:lnTo>
                    <a:pt x="3953" y="3577"/>
                  </a:lnTo>
                  <a:lnTo>
                    <a:pt x="3974" y="3558"/>
                  </a:lnTo>
                  <a:lnTo>
                    <a:pt x="3985" y="3549"/>
                  </a:lnTo>
                  <a:lnTo>
                    <a:pt x="3996" y="3538"/>
                  </a:lnTo>
                  <a:lnTo>
                    <a:pt x="4005" y="3526"/>
                  </a:lnTo>
                  <a:lnTo>
                    <a:pt x="4013" y="3514"/>
                  </a:lnTo>
                  <a:lnTo>
                    <a:pt x="4023" y="3503"/>
                  </a:lnTo>
                  <a:lnTo>
                    <a:pt x="4030" y="3489"/>
                  </a:lnTo>
                  <a:lnTo>
                    <a:pt x="4038" y="3475"/>
                  </a:lnTo>
                  <a:lnTo>
                    <a:pt x="4045" y="3462"/>
                  </a:lnTo>
                  <a:lnTo>
                    <a:pt x="4051" y="3447"/>
                  </a:lnTo>
                  <a:lnTo>
                    <a:pt x="4057" y="3431"/>
                  </a:lnTo>
                  <a:lnTo>
                    <a:pt x="4062" y="3416"/>
                  </a:lnTo>
                  <a:lnTo>
                    <a:pt x="4067" y="3399"/>
                  </a:lnTo>
                  <a:lnTo>
                    <a:pt x="4071" y="3382"/>
                  </a:lnTo>
                  <a:lnTo>
                    <a:pt x="4074" y="3364"/>
                  </a:lnTo>
                  <a:lnTo>
                    <a:pt x="4077" y="3345"/>
                  </a:lnTo>
                  <a:lnTo>
                    <a:pt x="4080" y="3326"/>
                  </a:lnTo>
                  <a:lnTo>
                    <a:pt x="4081" y="3299"/>
                  </a:lnTo>
                  <a:lnTo>
                    <a:pt x="4082" y="3272"/>
                  </a:lnTo>
                  <a:lnTo>
                    <a:pt x="4081" y="3247"/>
                  </a:lnTo>
                  <a:lnTo>
                    <a:pt x="4078" y="3223"/>
                  </a:lnTo>
                  <a:lnTo>
                    <a:pt x="4075" y="3201"/>
                  </a:lnTo>
                  <a:lnTo>
                    <a:pt x="4070" y="3180"/>
                  </a:lnTo>
                  <a:lnTo>
                    <a:pt x="4064" y="3160"/>
                  </a:lnTo>
                  <a:lnTo>
                    <a:pt x="4056" y="3141"/>
                  </a:lnTo>
                  <a:lnTo>
                    <a:pt x="4048" y="3125"/>
                  </a:lnTo>
                  <a:lnTo>
                    <a:pt x="4037" y="3108"/>
                  </a:lnTo>
                  <a:lnTo>
                    <a:pt x="4025" y="3094"/>
                  </a:lnTo>
                  <a:lnTo>
                    <a:pt x="4013" y="3080"/>
                  </a:lnTo>
                  <a:lnTo>
                    <a:pt x="3999" y="3068"/>
                  </a:lnTo>
                  <a:lnTo>
                    <a:pt x="3984" y="3057"/>
                  </a:lnTo>
                  <a:lnTo>
                    <a:pt x="3967" y="3048"/>
                  </a:lnTo>
                  <a:lnTo>
                    <a:pt x="3951" y="3040"/>
                  </a:lnTo>
                  <a:lnTo>
                    <a:pt x="3983" y="3038"/>
                  </a:lnTo>
                  <a:lnTo>
                    <a:pt x="4013" y="3035"/>
                  </a:lnTo>
                  <a:lnTo>
                    <a:pt x="4044" y="3029"/>
                  </a:lnTo>
                  <a:lnTo>
                    <a:pt x="4073" y="3022"/>
                  </a:lnTo>
                  <a:lnTo>
                    <a:pt x="4100" y="3011"/>
                  </a:lnTo>
                  <a:lnTo>
                    <a:pt x="4127" y="2999"/>
                  </a:lnTo>
                  <a:lnTo>
                    <a:pt x="4139" y="2992"/>
                  </a:lnTo>
                  <a:lnTo>
                    <a:pt x="4152" y="2985"/>
                  </a:lnTo>
                  <a:lnTo>
                    <a:pt x="4164" y="2977"/>
                  </a:lnTo>
                  <a:lnTo>
                    <a:pt x="4174" y="2967"/>
                  </a:lnTo>
                  <a:lnTo>
                    <a:pt x="4185" y="2958"/>
                  </a:lnTo>
                  <a:lnTo>
                    <a:pt x="4196" y="2947"/>
                  </a:lnTo>
                  <a:lnTo>
                    <a:pt x="4206" y="2936"/>
                  </a:lnTo>
                  <a:lnTo>
                    <a:pt x="4216" y="2925"/>
                  </a:lnTo>
                  <a:lnTo>
                    <a:pt x="4225" y="2913"/>
                  </a:lnTo>
                  <a:lnTo>
                    <a:pt x="4234" y="2900"/>
                  </a:lnTo>
                  <a:lnTo>
                    <a:pt x="4242" y="2886"/>
                  </a:lnTo>
                  <a:lnTo>
                    <a:pt x="4249" y="2871"/>
                  </a:lnTo>
                  <a:lnTo>
                    <a:pt x="4256" y="2856"/>
                  </a:lnTo>
                  <a:lnTo>
                    <a:pt x="4263" y="2841"/>
                  </a:lnTo>
                  <a:lnTo>
                    <a:pt x="4269" y="2824"/>
                  </a:lnTo>
                  <a:lnTo>
                    <a:pt x="4274" y="2806"/>
                  </a:lnTo>
                  <a:lnTo>
                    <a:pt x="4279" y="2787"/>
                  </a:lnTo>
                  <a:lnTo>
                    <a:pt x="4283" y="2768"/>
                  </a:lnTo>
                  <a:lnTo>
                    <a:pt x="4287" y="2748"/>
                  </a:lnTo>
                  <a:lnTo>
                    <a:pt x="4289" y="2728"/>
                  </a:lnTo>
                  <a:lnTo>
                    <a:pt x="4292" y="2709"/>
                  </a:lnTo>
                  <a:lnTo>
                    <a:pt x="4293" y="2690"/>
                  </a:lnTo>
                  <a:lnTo>
                    <a:pt x="4293" y="2671"/>
                  </a:lnTo>
                  <a:lnTo>
                    <a:pt x="4293" y="2653"/>
                  </a:lnTo>
                  <a:lnTo>
                    <a:pt x="4292" y="2637"/>
                  </a:lnTo>
                  <a:lnTo>
                    <a:pt x="4289" y="2619"/>
                  </a:lnTo>
                  <a:lnTo>
                    <a:pt x="4286" y="2603"/>
                  </a:lnTo>
                  <a:lnTo>
                    <a:pt x="4282" y="2587"/>
                  </a:lnTo>
                  <a:lnTo>
                    <a:pt x="4277" y="2572"/>
                  </a:lnTo>
                  <a:lnTo>
                    <a:pt x="4273" y="2556"/>
                  </a:lnTo>
                  <a:lnTo>
                    <a:pt x="4267" y="2542"/>
                  </a:lnTo>
                  <a:lnTo>
                    <a:pt x="4261" y="2528"/>
                  </a:lnTo>
                  <a:lnTo>
                    <a:pt x="4254" y="2515"/>
                  </a:lnTo>
                  <a:lnTo>
                    <a:pt x="4245" y="2502"/>
                  </a:lnTo>
                  <a:lnTo>
                    <a:pt x="4237" y="2490"/>
                  </a:lnTo>
                  <a:lnTo>
                    <a:pt x="4228" y="2478"/>
                  </a:lnTo>
                  <a:lnTo>
                    <a:pt x="4218" y="2468"/>
                  </a:lnTo>
                  <a:lnTo>
                    <a:pt x="4209" y="2457"/>
                  </a:lnTo>
                  <a:lnTo>
                    <a:pt x="4197" y="2447"/>
                  </a:lnTo>
                  <a:lnTo>
                    <a:pt x="4186" y="2438"/>
                  </a:lnTo>
                  <a:lnTo>
                    <a:pt x="4174" y="2430"/>
                  </a:lnTo>
                  <a:lnTo>
                    <a:pt x="4163" y="2421"/>
                  </a:lnTo>
                  <a:lnTo>
                    <a:pt x="4150" y="2414"/>
                  </a:lnTo>
                  <a:lnTo>
                    <a:pt x="4137" y="2407"/>
                  </a:lnTo>
                  <a:lnTo>
                    <a:pt x="4123" y="2401"/>
                  </a:lnTo>
                  <a:lnTo>
                    <a:pt x="4109" y="2397"/>
                  </a:lnTo>
                  <a:lnTo>
                    <a:pt x="4095" y="2392"/>
                  </a:lnTo>
                  <a:lnTo>
                    <a:pt x="4080" y="2388"/>
                  </a:lnTo>
                  <a:lnTo>
                    <a:pt x="4065" y="2385"/>
                  </a:lnTo>
                  <a:lnTo>
                    <a:pt x="4050" y="2382"/>
                  </a:lnTo>
                  <a:lnTo>
                    <a:pt x="4033" y="2380"/>
                  </a:lnTo>
                  <a:lnTo>
                    <a:pt x="4018" y="23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6300192" y="1347615"/>
            <a:ext cx="1584176" cy="1440160"/>
            <a:chOff x="6300192" y="1347615"/>
            <a:chExt cx="1584176" cy="1440160"/>
          </a:xfrm>
        </p:grpSpPr>
        <p:sp>
          <p:nvSpPr>
            <p:cNvPr id="44" name="流程图: 手动操作 43"/>
            <p:cNvSpPr/>
            <p:nvPr/>
          </p:nvSpPr>
          <p:spPr>
            <a:xfrm rot="16200000">
              <a:off x="6372200" y="1275607"/>
              <a:ext cx="1440160" cy="1584176"/>
            </a:xfrm>
            <a:prstGeom prst="flowChartManualOperation">
              <a:avLst/>
            </a:prstGeom>
            <a:solidFill>
              <a:srgbClr val="0542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KSO_Shape"/>
            <p:cNvSpPr>
              <a:spLocks/>
            </p:cNvSpPr>
            <p:nvPr/>
          </p:nvSpPr>
          <p:spPr bwMode="auto">
            <a:xfrm>
              <a:off x="6781990" y="1826331"/>
              <a:ext cx="546830" cy="547743"/>
            </a:xfrm>
            <a:custGeom>
              <a:avLst/>
              <a:gdLst/>
              <a:ahLst/>
              <a:cxnLst/>
              <a:rect l="0" t="0" r="r" b="b"/>
              <a:pathLst>
                <a:path w="1909763" h="1912938">
                  <a:moveTo>
                    <a:pt x="275590" y="1223963"/>
                  </a:moveTo>
                  <a:lnTo>
                    <a:pt x="276860" y="1225231"/>
                  </a:lnTo>
                  <a:lnTo>
                    <a:pt x="281623" y="1228085"/>
                  </a:lnTo>
                  <a:lnTo>
                    <a:pt x="285433" y="1229987"/>
                  </a:lnTo>
                  <a:lnTo>
                    <a:pt x="290513" y="1232207"/>
                  </a:lnTo>
                  <a:lnTo>
                    <a:pt x="296545" y="1235060"/>
                  </a:lnTo>
                  <a:lnTo>
                    <a:pt x="304165" y="1237280"/>
                  </a:lnTo>
                  <a:lnTo>
                    <a:pt x="312738" y="1239816"/>
                  </a:lnTo>
                  <a:lnTo>
                    <a:pt x="323215" y="1242036"/>
                  </a:lnTo>
                  <a:lnTo>
                    <a:pt x="335280" y="1244255"/>
                  </a:lnTo>
                  <a:lnTo>
                    <a:pt x="348933" y="1246157"/>
                  </a:lnTo>
                  <a:lnTo>
                    <a:pt x="364173" y="1248060"/>
                  </a:lnTo>
                  <a:lnTo>
                    <a:pt x="381318" y="1249328"/>
                  </a:lnTo>
                  <a:lnTo>
                    <a:pt x="400368" y="1249962"/>
                  </a:lnTo>
                  <a:lnTo>
                    <a:pt x="421958" y="1250279"/>
                  </a:lnTo>
                  <a:lnTo>
                    <a:pt x="425768" y="1261376"/>
                  </a:lnTo>
                  <a:lnTo>
                    <a:pt x="430213" y="1272474"/>
                  </a:lnTo>
                  <a:lnTo>
                    <a:pt x="434658" y="1282937"/>
                  </a:lnTo>
                  <a:lnTo>
                    <a:pt x="440055" y="1293083"/>
                  </a:lnTo>
                  <a:lnTo>
                    <a:pt x="445453" y="1303229"/>
                  </a:lnTo>
                  <a:lnTo>
                    <a:pt x="451485" y="1313375"/>
                  </a:lnTo>
                  <a:lnTo>
                    <a:pt x="457835" y="1322886"/>
                  </a:lnTo>
                  <a:lnTo>
                    <a:pt x="464185" y="1332081"/>
                  </a:lnTo>
                  <a:lnTo>
                    <a:pt x="471488" y="1341276"/>
                  </a:lnTo>
                  <a:lnTo>
                    <a:pt x="478473" y="1349837"/>
                  </a:lnTo>
                  <a:lnTo>
                    <a:pt x="485775" y="1358080"/>
                  </a:lnTo>
                  <a:lnTo>
                    <a:pt x="493395" y="1366324"/>
                  </a:lnTo>
                  <a:lnTo>
                    <a:pt x="500698" y="1374250"/>
                  </a:lnTo>
                  <a:lnTo>
                    <a:pt x="508635" y="1381860"/>
                  </a:lnTo>
                  <a:lnTo>
                    <a:pt x="516573" y="1388835"/>
                  </a:lnTo>
                  <a:lnTo>
                    <a:pt x="524510" y="1395493"/>
                  </a:lnTo>
                  <a:lnTo>
                    <a:pt x="532448" y="1402469"/>
                  </a:lnTo>
                  <a:lnTo>
                    <a:pt x="540385" y="1408810"/>
                  </a:lnTo>
                  <a:lnTo>
                    <a:pt x="555943" y="1420541"/>
                  </a:lnTo>
                  <a:lnTo>
                    <a:pt x="571500" y="1430687"/>
                  </a:lnTo>
                  <a:lnTo>
                    <a:pt x="586105" y="1439565"/>
                  </a:lnTo>
                  <a:lnTo>
                    <a:pt x="600075" y="1447492"/>
                  </a:lnTo>
                  <a:lnTo>
                    <a:pt x="612775" y="1453833"/>
                  </a:lnTo>
                  <a:lnTo>
                    <a:pt x="624523" y="1458589"/>
                  </a:lnTo>
                  <a:lnTo>
                    <a:pt x="634365" y="1462394"/>
                  </a:lnTo>
                  <a:lnTo>
                    <a:pt x="634365" y="1467784"/>
                  </a:lnTo>
                  <a:lnTo>
                    <a:pt x="634683" y="1473808"/>
                  </a:lnTo>
                  <a:lnTo>
                    <a:pt x="635318" y="1479832"/>
                  </a:lnTo>
                  <a:lnTo>
                    <a:pt x="636270" y="1486173"/>
                  </a:lnTo>
                  <a:lnTo>
                    <a:pt x="638810" y="1499173"/>
                  </a:lnTo>
                  <a:lnTo>
                    <a:pt x="641668" y="1512489"/>
                  </a:lnTo>
                  <a:lnTo>
                    <a:pt x="645795" y="1526440"/>
                  </a:lnTo>
                  <a:lnTo>
                    <a:pt x="650558" y="1540074"/>
                  </a:lnTo>
                  <a:lnTo>
                    <a:pt x="655321" y="1553707"/>
                  </a:lnTo>
                  <a:lnTo>
                    <a:pt x="660083" y="1566707"/>
                  </a:lnTo>
                  <a:lnTo>
                    <a:pt x="665481" y="1579389"/>
                  </a:lnTo>
                  <a:lnTo>
                    <a:pt x="670243" y="1590803"/>
                  </a:lnTo>
                  <a:lnTo>
                    <a:pt x="679133" y="1610144"/>
                  </a:lnTo>
                  <a:lnTo>
                    <a:pt x="685165" y="1623144"/>
                  </a:lnTo>
                  <a:lnTo>
                    <a:pt x="687388" y="1627900"/>
                  </a:lnTo>
                  <a:lnTo>
                    <a:pt x="0" y="1912938"/>
                  </a:lnTo>
                  <a:lnTo>
                    <a:pt x="275590" y="1223963"/>
                  </a:lnTo>
                  <a:close/>
                  <a:moveTo>
                    <a:pt x="923427" y="530225"/>
                  </a:moveTo>
                  <a:lnTo>
                    <a:pt x="931362" y="531813"/>
                  </a:lnTo>
                  <a:lnTo>
                    <a:pt x="941201" y="533401"/>
                  </a:lnTo>
                  <a:lnTo>
                    <a:pt x="951993" y="536259"/>
                  </a:lnTo>
                  <a:lnTo>
                    <a:pt x="965007" y="539435"/>
                  </a:lnTo>
                  <a:lnTo>
                    <a:pt x="978972" y="544199"/>
                  </a:lnTo>
                  <a:lnTo>
                    <a:pt x="994208" y="549281"/>
                  </a:lnTo>
                  <a:lnTo>
                    <a:pt x="1010713" y="555950"/>
                  </a:lnTo>
                  <a:lnTo>
                    <a:pt x="1028805" y="564526"/>
                  </a:lnTo>
                  <a:lnTo>
                    <a:pt x="1038327" y="568972"/>
                  </a:lnTo>
                  <a:lnTo>
                    <a:pt x="1047849" y="574053"/>
                  </a:lnTo>
                  <a:lnTo>
                    <a:pt x="1057689" y="579453"/>
                  </a:lnTo>
                  <a:lnTo>
                    <a:pt x="1067845" y="585487"/>
                  </a:lnTo>
                  <a:lnTo>
                    <a:pt x="1078320" y="591521"/>
                  </a:lnTo>
                  <a:lnTo>
                    <a:pt x="1088794" y="598191"/>
                  </a:lnTo>
                  <a:lnTo>
                    <a:pt x="1099903" y="605495"/>
                  </a:lnTo>
                  <a:lnTo>
                    <a:pt x="1111012" y="613118"/>
                  </a:lnTo>
                  <a:lnTo>
                    <a:pt x="1122439" y="621058"/>
                  </a:lnTo>
                  <a:lnTo>
                    <a:pt x="1133548" y="630268"/>
                  </a:lnTo>
                  <a:lnTo>
                    <a:pt x="1145609" y="639161"/>
                  </a:lnTo>
                  <a:lnTo>
                    <a:pt x="1157353" y="649006"/>
                  </a:lnTo>
                  <a:lnTo>
                    <a:pt x="1169415" y="659487"/>
                  </a:lnTo>
                  <a:lnTo>
                    <a:pt x="1181476" y="670285"/>
                  </a:lnTo>
                  <a:lnTo>
                    <a:pt x="1193855" y="681719"/>
                  </a:lnTo>
                  <a:lnTo>
                    <a:pt x="1206234" y="693787"/>
                  </a:lnTo>
                  <a:lnTo>
                    <a:pt x="1224326" y="712208"/>
                  </a:lnTo>
                  <a:lnTo>
                    <a:pt x="1241148" y="730311"/>
                  </a:lnTo>
                  <a:lnTo>
                    <a:pt x="1257336" y="748731"/>
                  </a:lnTo>
                  <a:lnTo>
                    <a:pt x="1272888" y="767152"/>
                  </a:lnTo>
                  <a:lnTo>
                    <a:pt x="1287172" y="785573"/>
                  </a:lnTo>
                  <a:lnTo>
                    <a:pt x="1300185" y="803993"/>
                  </a:lnTo>
                  <a:lnTo>
                    <a:pt x="1312246" y="822096"/>
                  </a:lnTo>
                  <a:lnTo>
                    <a:pt x="1323356" y="840199"/>
                  </a:lnTo>
                  <a:lnTo>
                    <a:pt x="1333513" y="857984"/>
                  </a:lnTo>
                  <a:lnTo>
                    <a:pt x="1343035" y="875770"/>
                  </a:lnTo>
                  <a:lnTo>
                    <a:pt x="1346843" y="884345"/>
                  </a:lnTo>
                  <a:lnTo>
                    <a:pt x="1350970" y="892920"/>
                  </a:lnTo>
                  <a:lnTo>
                    <a:pt x="1354461" y="901813"/>
                  </a:lnTo>
                  <a:lnTo>
                    <a:pt x="1357635" y="910388"/>
                  </a:lnTo>
                  <a:lnTo>
                    <a:pt x="1360809" y="918963"/>
                  </a:lnTo>
                  <a:lnTo>
                    <a:pt x="1363349" y="927220"/>
                  </a:lnTo>
                  <a:lnTo>
                    <a:pt x="1365570" y="935478"/>
                  </a:lnTo>
                  <a:lnTo>
                    <a:pt x="1367792" y="943735"/>
                  </a:lnTo>
                  <a:lnTo>
                    <a:pt x="1369697" y="951675"/>
                  </a:lnTo>
                  <a:lnTo>
                    <a:pt x="1370966" y="959933"/>
                  </a:lnTo>
                  <a:lnTo>
                    <a:pt x="1372236" y="967873"/>
                  </a:lnTo>
                  <a:lnTo>
                    <a:pt x="1373188" y="975495"/>
                  </a:lnTo>
                  <a:lnTo>
                    <a:pt x="774247" y="1579563"/>
                  </a:lnTo>
                  <a:lnTo>
                    <a:pt x="771708" y="1576387"/>
                  </a:lnTo>
                  <a:lnTo>
                    <a:pt x="768851" y="1572258"/>
                  </a:lnTo>
                  <a:lnTo>
                    <a:pt x="765042" y="1566542"/>
                  </a:lnTo>
                  <a:lnTo>
                    <a:pt x="760281" y="1559237"/>
                  </a:lnTo>
                  <a:lnTo>
                    <a:pt x="755520" y="1550344"/>
                  </a:lnTo>
                  <a:lnTo>
                    <a:pt x="749807" y="1540181"/>
                  </a:lnTo>
                  <a:lnTo>
                    <a:pt x="744728" y="1528113"/>
                  </a:lnTo>
                  <a:lnTo>
                    <a:pt x="739333" y="1515091"/>
                  </a:lnTo>
                  <a:lnTo>
                    <a:pt x="734254" y="1500164"/>
                  </a:lnTo>
                  <a:lnTo>
                    <a:pt x="731715" y="1492224"/>
                  </a:lnTo>
                  <a:lnTo>
                    <a:pt x="729493" y="1483967"/>
                  </a:lnTo>
                  <a:lnTo>
                    <a:pt x="727271" y="1475392"/>
                  </a:lnTo>
                  <a:lnTo>
                    <a:pt x="725367" y="1466181"/>
                  </a:lnTo>
                  <a:lnTo>
                    <a:pt x="724097" y="1457289"/>
                  </a:lnTo>
                  <a:lnTo>
                    <a:pt x="722510" y="1447443"/>
                  </a:lnTo>
                  <a:lnTo>
                    <a:pt x="721241" y="1437280"/>
                  </a:lnTo>
                  <a:lnTo>
                    <a:pt x="720288" y="1427117"/>
                  </a:lnTo>
                  <a:lnTo>
                    <a:pt x="719336" y="1416319"/>
                  </a:lnTo>
                  <a:lnTo>
                    <a:pt x="719336" y="1405203"/>
                  </a:lnTo>
                  <a:lnTo>
                    <a:pt x="719336" y="1394087"/>
                  </a:lnTo>
                  <a:lnTo>
                    <a:pt x="719971" y="1382018"/>
                  </a:lnTo>
                  <a:lnTo>
                    <a:pt x="705688" y="1375349"/>
                  </a:lnTo>
                  <a:lnTo>
                    <a:pt x="692039" y="1368362"/>
                  </a:lnTo>
                  <a:lnTo>
                    <a:pt x="679343" y="1361692"/>
                  </a:lnTo>
                  <a:lnTo>
                    <a:pt x="667282" y="1355023"/>
                  </a:lnTo>
                  <a:lnTo>
                    <a:pt x="655855" y="1348035"/>
                  </a:lnTo>
                  <a:lnTo>
                    <a:pt x="645381" y="1341366"/>
                  </a:lnTo>
                  <a:lnTo>
                    <a:pt x="635224" y="1334696"/>
                  </a:lnTo>
                  <a:lnTo>
                    <a:pt x="625385" y="1327709"/>
                  </a:lnTo>
                  <a:lnTo>
                    <a:pt x="616497" y="1321357"/>
                  </a:lnTo>
                  <a:lnTo>
                    <a:pt x="608245" y="1314688"/>
                  </a:lnTo>
                  <a:lnTo>
                    <a:pt x="599992" y="1308018"/>
                  </a:lnTo>
                  <a:lnTo>
                    <a:pt x="592692" y="1301349"/>
                  </a:lnTo>
                  <a:lnTo>
                    <a:pt x="585709" y="1294679"/>
                  </a:lnTo>
                  <a:lnTo>
                    <a:pt x="579361" y="1288327"/>
                  </a:lnTo>
                  <a:lnTo>
                    <a:pt x="573013" y="1281975"/>
                  </a:lnTo>
                  <a:lnTo>
                    <a:pt x="567300" y="1275306"/>
                  </a:lnTo>
                  <a:lnTo>
                    <a:pt x="561904" y="1268636"/>
                  </a:lnTo>
                  <a:lnTo>
                    <a:pt x="556825" y="1262285"/>
                  </a:lnTo>
                  <a:lnTo>
                    <a:pt x="552064" y="1255933"/>
                  </a:lnTo>
                  <a:lnTo>
                    <a:pt x="547621" y="1249898"/>
                  </a:lnTo>
                  <a:lnTo>
                    <a:pt x="539686" y="1237194"/>
                  </a:lnTo>
                  <a:lnTo>
                    <a:pt x="532703" y="1224808"/>
                  </a:lnTo>
                  <a:lnTo>
                    <a:pt x="526355" y="1212739"/>
                  </a:lnTo>
                  <a:lnTo>
                    <a:pt x="520641" y="1200988"/>
                  </a:lnTo>
                  <a:lnTo>
                    <a:pt x="509850" y="1177804"/>
                  </a:lnTo>
                  <a:lnTo>
                    <a:pt x="497471" y="1178122"/>
                  </a:lnTo>
                  <a:lnTo>
                    <a:pt x="485727" y="1178122"/>
                  </a:lnTo>
                  <a:lnTo>
                    <a:pt x="474300" y="1178122"/>
                  </a:lnTo>
                  <a:lnTo>
                    <a:pt x="463509" y="1177804"/>
                  </a:lnTo>
                  <a:lnTo>
                    <a:pt x="453352" y="1177169"/>
                  </a:lnTo>
                  <a:lnTo>
                    <a:pt x="443512" y="1175898"/>
                  </a:lnTo>
                  <a:lnTo>
                    <a:pt x="433673" y="1174628"/>
                  </a:lnTo>
                  <a:lnTo>
                    <a:pt x="424785" y="1173675"/>
                  </a:lnTo>
                  <a:lnTo>
                    <a:pt x="416215" y="1172087"/>
                  </a:lnTo>
                  <a:lnTo>
                    <a:pt x="408280" y="1170182"/>
                  </a:lnTo>
                  <a:lnTo>
                    <a:pt x="393045" y="1167006"/>
                  </a:lnTo>
                  <a:lnTo>
                    <a:pt x="379714" y="1162877"/>
                  </a:lnTo>
                  <a:lnTo>
                    <a:pt x="367653" y="1158431"/>
                  </a:lnTo>
                  <a:lnTo>
                    <a:pt x="357496" y="1153984"/>
                  </a:lnTo>
                  <a:lnTo>
                    <a:pt x="348926" y="1149855"/>
                  </a:lnTo>
                  <a:lnTo>
                    <a:pt x="341308" y="1146044"/>
                  </a:lnTo>
                  <a:lnTo>
                    <a:pt x="335595" y="1142551"/>
                  </a:lnTo>
                  <a:lnTo>
                    <a:pt x="331151" y="1139375"/>
                  </a:lnTo>
                  <a:lnTo>
                    <a:pt x="327660" y="1137152"/>
                  </a:lnTo>
                  <a:lnTo>
                    <a:pt x="325438" y="1134928"/>
                  </a:lnTo>
                  <a:lnTo>
                    <a:pt x="923427" y="530225"/>
                  </a:lnTo>
                  <a:close/>
                  <a:moveTo>
                    <a:pt x="1084432" y="388938"/>
                  </a:moveTo>
                  <a:lnTo>
                    <a:pt x="1089844" y="389573"/>
                  </a:lnTo>
                  <a:lnTo>
                    <a:pt x="1097165" y="389891"/>
                  </a:lnTo>
                  <a:lnTo>
                    <a:pt x="1106715" y="390843"/>
                  </a:lnTo>
                  <a:lnTo>
                    <a:pt x="1118175" y="392748"/>
                  </a:lnTo>
                  <a:lnTo>
                    <a:pt x="1132499" y="396241"/>
                  </a:lnTo>
                  <a:lnTo>
                    <a:pt x="1140458" y="398146"/>
                  </a:lnTo>
                  <a:lnTo>
                    <a:pt x="1148734" y="400686"/>
                  </a:lnTo>
                  <a:lnTo>
                    <a:pt x="1157329" y="403226"/>
                  </a:lnTo>
                  <a:lnTo>
                    <a:pt x="1166879" y="406718"/>
                  </a:lnTo>
                  <a:lnTo>
                    <a:pt x="1176747" y="410528"/>
                  </a:lnTo>
                  <a:lnTo>
                    <a:pt x="1187252" y="414656"/>
                  </a:lnTo>
                  <a:lnTo>
                    <a:pt x="1197756" y="419418"/>
                  </a:lnTo>
                  <a:lnTo>
                    <a:pt x="1208579" y="424816"/>
                  </a:lnTo>
                  <a:lnTo>
                    <a:pt x="1220358" y="430848"/>
                  </a:lnTo>
                  <a:lnTo>
                    <a:pt x="1232136" y="437198"/>
                  </a:lnTo>
                  <a:lnTo>
                    <a:pt x="1244550" y="444183"/>
                  </a:lnTo>
                  <a:lnTo>
                    <a:pt x="1256965" y="452121"/>
                  </a:lnTo>
                  <a:lnTo>
                    <a:pt x="1270017" y="460376"/>
                  </a:lnTo>
                  <a:lnTo>
                    <a:pt x="1283386" y="469901"/>
                  </a:lnTo>
                  <a:lnTo>
                    <a:pt x="1296438" y="480061"/>
                  </a:lnTo>
                  <a:lnTo>
                    <a:pt x="1310444" y="490856"/>
                  </a:lnTo>
                  <a:lnTo>
                    <a:pt x="1324450" y="502286"/>
                  </a:lnTo>
                  <a:lnTo>
                    <a:pt x="1338775" y="514986"/>
                  </a:lnTo>
                  <a:lnTo>
                    <a:pt x="1353100" y="528003"/>
                  </a:lnTo>
                  <a:lnTo>
                    <a:pt x="1367743" y="542291"/>
                  </a:lnTo>
                  <a:lnTo>
                    <a:pt x="1382386" y="557531"/>
                  </a:lnTo>
                  <a:lnTo>
                    <a:pt x="1396074" y="572136"/>
                  </a:lnTo>
                  <a:lnTo>
                    <a:pt x="1408489" y="586423"/>
                  </a:lnTo>
                  <a:lnTo>
                    <a:pt x="1420267" y="600393"/>
                  </a:lnTo>
                  <a:lnTo>
                    <a:pt x="1430772" y="613728"/>
                  </a:lnTo>
                  <a:lnTo>
                    <a:pt x="1440640" y="627381"/>
                  </a:lnTo>
                  <a:lnTo>
                    <a:pt x="1449235" y="640081"/>
                  </a:lnTo>
                  <a:lnTo>
                    <a:pt x="1457511" y="653098"/>
                  </a:lnTo>
                  <a:lnTo>
                    <a:pt x="1464833" y="665163"/>
                  </a:lnTo>
                  <a:lnTo>
                    <a:pt x="1471517" y="676911"/>
                  </a:lnTo>
                  <a:lnTo>
                    <a:pt x="1477566" y="688341"/>
                  </a:lnTo>
                  <a:lnTo>
                    <a:pt x="1482341" y="699136"/>
                  </a:lnTo>
                  <a:lnTo>
                    <a:pt x="1487434" y="709613"/>
                  </a:lnTo>
                  <a:lnTo>
                    <a:pt x="1490935" y="720408"/>
                  </a:lnTo>
                  <a:lnTo>
                    <a:pt x="1494755" y="729616"/>
                  </a:lnTo>
                  <a:lnTo>
                    <a:pt x="1497939" y="739141"/>
                  </a:lnTo>
                  <a:lnTo>
                    <a:pt x="1500167" y="747713"/>
                  </a:lnTo>
                  <a:lnTo>
                    <a:pt x="1502395" y="756286"/>
                  </a:lnTo>
                  <a:lnTo>
                    <a:pt x="1503987" y="763906"/>
                  </a:lnTo>
                  <a:lnTo>
                    <a:pt x="1505260" y="771526"/>
                  </a:lnTo>
                  <a:lnTo>
                    <a:pt x="1507170" y="784543"/>
                  </a:lnTo>
                  <a:lnTo>
                    <a:pt x="1508125" y="795338"/>
                  </a:lnTo>
                  <a:lnTo>
                    <a:pt x="1508125" y="804228"/>
                  </a:lnTo>
                  <a:lnTo>
                    <a:pt x="1507807" y="810261"/>
                  </a:lnTo>
                  <a:lnTo>
                    <a:pt x="1506852" y="815341"/>
                  </a:lnTo>
                  <a:lnTo>
                    <a:pt x="1444778" y="877888"/>
                  </a:lnTo>
                  <a:lnTo>
                    <a:pt x="1442550" y="864553"/>
                  </a:lnTo>
                  <a:lnTo>
                    <a:pt x="1439048" y="851218"/>
                  </a:lnTo>
                  <a:lnTo>
                    <a:pt x="1435228" y="836296"/>
                  </a:lnTo>
                  <a:lnTo>
                    <a:pt x="1430135" y="821691"/>
                  </a:lnTo>
                  <a:lnTo>
                    <a:pt x="1424087" y="806451"/>
                  </a:lnTo>
                  <a:lnTo>
                    <a:pt x="1416765" y="790576"/>
                  </a:lnTo>
                  <a:lnTo>
                    <a:pt x="1408807" y="774383"/>
                  </a:lnTo>
                  <a:lnTo>
                    <a:pt x="1399894" y="757873"/>
                  </a:lnTo>
                  <a:lnTo>
                    <a:pt x="1390026" y="741363"/>
                  </a:lnTo>
                  <a:lnTo>
                    <a:pt x="1378884" y="724536"/>
                  </a:lnTo>
                  <a:lnTo>
                    <a:pt x="1367106" y="707073"/>
                  </a:lnTo>
                  <a:lnTo>
                    <a:pt x="1353737" y="689928"/>
                  </a:lnTo>
                  <a:lnTo>
                    <a:pt x="1340048" y="672466"/>
                  </a:lnTo>
                  <a:lnTo>
                    <a:pt x="1325087" y="655003"/>
                  </a:lnTo>
                  <a:lnTo>
                    <a:pt x="1308852" y="637541"/>
                  </a:lnTo>
                  <a:lnTo>
                    <a:pt x="1291981" y="620396"/>
                  </a:lnTo>
                  <a:lnTo>
                    <a:pt x="1278611" y="607061"/>
                  </a:lnTo>
                  <a:lnTo>
                    <a:pt x="1264923" y="594361"/>
                  </a:lnTo>
                  <a:lnTo>
                    <a:pt x="1251235" y="582296"/>
                  </a:lnTo>
                  <a:lnTo>
                    <a:pt x="1238184" y="570866"/>
                  </a:lnTo>
                  <a:lnTo>
                    <a:pt x="1224814" y="560388"/>
                  </a:lnTo>
                  <a:lnTo>
                    <a:pt x="1212081" y="550228"/>
                  </a:lnTo>
                  <a:lnTo>
                    <a:pt x="1199348" y="541021"/>
                  </a:lnTo>
                  <a:lnTo>
                    <a:pt x="1187252" y="532448"/>
                  </a:lnTo>
                  <a:lnTo>
                    <a:pt x="1175155" y="524511"/>
                  </a:lnTo>
                  <a:lnTo>
                    <a:pt x="1163059" y="516573"/>
                  </a:lnTo>
                  <a:lnTo>
                    <a:pt x="1151917" y="509588"/>
                  </a:lnTo>
                  <a:lnTo>
                    <a:pt x="1140776" y="502921"/>
                  </a:lnTo>
                  <a:lnTo>
                    <a:pt x="1129953" y="496888"/>
                  </a:lnTo>
                  <a:lnTo>
                    <a:pt x="1119766" y="491808"/>
                  </a:lnTo>
                  <a:lnTo>
                    <a:pt x="1109580" y="486411"/>
                  </a:lnTo>
                  <a:lnTo>
                    <a:pt x="1100030" y="481966"/>
                  </a:lnTo>
                  <a:lnTo>
                    <a:pt x="1082522" y="474028"/>
                  </a:lnTo>
                  <a:lnTo>
                    <a:pt x="1066287" y="467678"/>
                  </a:lnTo>
                  <a:lnTo>
                    <a:pt x="1052599" y="462598"/>
                  </a:lnTo>
                  <a:lnTo>
                    <a:pt x="1040821" y="459106"/>
                  </a:lnTo>
                  <a:lnTo>
                    <a:pt x="1031590" y="456248"/>
                  </a:lnTo>
                  <a:lnTo>
                    <a:pt x="1024905" y="454343"/>
                  </a:lnTo>
                  <a:lnTo>
                    <a:pt x="1019175" y="453391"/>
                  </a:lnTo>
                  <a:lnTo>
                    <a:pt x="1084432" y="388938"/>
                  </a:lnTo>
                  <a:close/>
                  <a:moveTo>
                    <a:pt x="1213168" y="238125"/>
                  </a:moveTo>
                  <a:lnTo>
                    <a:pt x="1218883" y="238125"/>
                  </a:lnTo>
                  <a:lnTo>
                    <a:pt x="1226186" y="238759"/>
                  </a:lnTo>
                  <a:lnTo>
                    <a:pt x="1236028" y="239709"/>
                  </a:lnTo>
                  <a:lnTo>
                    <a:pt x="1248411" y="242245"/>
                  </a:lnTo>
                  <a:lnTo>
                    <a:pt x="1263016" y="245414"/>
                  </a:lnTo>
                  <a:lnTo>
                    <a:pt x="1270953" y="247315"/>
                  </a:lnTo>
                  <a:lnTo>
                    <a:pt x="1280161" y="249850"/>
                  </a:lnTo>
                  <a:lnTo>
                    <a:pt x="1289051" y="253020"/>
                  </a:lnTo>
                  <a:lnTo>
                    <a:pt x="1298893" y="256506"/>
                  </a:lnTo>
                  <a:lnTo>
                    <a:pt x="1309053" y="260625"/>
                  </a:lnTo>
                  <a:lnTo>
                    <a:pt x="1319848" y="264745"/>
                  </a:lnTo>
                  <a:lnTo>
                    <a:pt x="1330961" y="269816"/>
                  </a:lnTo>
                  <a:lnTo>
                    <a:pt x="1342391" y="275203"/>
                  </a:lnTo>
                  <a:lnTo>
                    <a:pt x="1354456" y="281541"/>
                  </a:lnTo>
                  <a:lnTo>
                    <a:pt x="1366838" y="288196"/>
                  </a:lnTo>
                  <a:lnTo>
                    <a:pt x="1379538" y="295802"/>
                  </a:lnTo>
                  <a:lnTo>
                    <a:pt x="1392873" y="303725"/>
                  </a:lnTo>
                  <a:lnTo>
                    <a:pt x="1405891" y="312598"/>
                  </a:lnTo>
                  <a:lnTo>
                    <a:pt x="1419861" y="322422"/>
                  </a:lnTo>
                  <a:lnTo>
                    <a:pt x="1433831" y="332880"/>
                  </a:lnTo>
                  <a:lnTo>
                    <a:pt x="1448436" y="344289"/>
                  </a:lnTo>
                  <a:lnTo>
                    <a:pt x="1463041" y="356332"/>
                  </a:lnTo>
                  <a:lnTo>
                    <a:pt x="1477963" y="369325"/>
                  </a:lnTo>
                  <a:lnTo>
                    <a:pt x="1492886" y="383269"/>
                  </a:lnTo>
                  <a:lnTo>
                    <a:pt x="1508126" y="398164"/>
                  </a:lnTo>
                  <a:lnTo>
                    <a:pt x="1523366" y="413692"/>
                  </a:lnTo>
                  <a:lnTo>
                    <a:pt x="1537653" y="428587"/>
                  </a:lnTo>
                  <a:lnTo>
                    <a:pt x="1550353" y="443481"/>
                  </a:lnTo>
                  <a:lnTo>
                    <a:pt x="1562418" y="458376"/>
                  </a:lnTo>
                  <a:lnTo>
                    <a:pt x="1573848" y="472637"/>
                  </a:lnTo>
                  <a:lnTo>
                    <a:pt x="1583691" y="486264"/>
                  </a:lnTo>
                  <a:lnTo>
                    <a:pt x="1593216" y="499891"/>
                  </a:lnTo>
                  <a:lnTo>
                    <a:pt x="1601471" y="512884"/>
                  </a:lnTo>
                  <a:lnTo>
                    <a:pt x="1609091" y="525878"/>
                  </a:lnTo>
                  <a:lnTo>
                    <a:pt x="1616076" y="538237"/>
                  </a:lnTo>
                  <a:lnTo>
                    <a:pt x="1622108" y="549963"/>
                  </a:lnTo>
                  <a:lnTo>
                    <a:pt x="1627823" y="561371"/>
                  </a:lnTo>
                  <a:lnTo>
                    <a:pt x="1632268" y="572780"/>
                  </a:lnTo>
                  <a:lnTo>
                    <a:pt x="1636713" y="583238"/>
                  </a:lnTo>
                  <a:lnTo>
                    <a:pt x="1640206" y="593379"/>
                  </a:lnTo>
                  <a:lnTo>
                    <a:pt x="1643699" y="603203"/>
                  </a:lnTo>
                  <a:lnTo>
                    <a:pt x="1646239" y="612077"/>
                  </a:lnTo>
                  <a:lnTo>
                    <a:pt x="1648143" y="620633"/>
                  </a:lnTo>
                  <a:lnTo>
                    <a:pt x="1650049" y="628873"/>
                  </a:lnTo>
                  <a:lnTo>
                    <a:pt x="1651636" y="636478"/>
                  </a:lnTo>
                  <a:lnTo>
                    <a:pt x="1652589" y="643767"/>
                  </a:lnTo>
                  <a:lnTo>
                    <a:pt x="1653541" y="650422"/>
                  </a:lnTo>
                  <a:lnTo>
                    <a:pt x="1654176" y="661514"/>
                  </a:lnTo>
                  <a:lnTo>
                    <a:pt x="1654176" y="670705"/>
                  </a:lnTo>
                  <a:lnTo>
                    <a:pt x="1653859" y="677043"/>
                  </a:lnTo>
                  <a:lnTo>
                    <a:pt x="1652906" y="682747"/>
                  </a:lnTo>
                  <a:lnTo>
                    <a:pt x="1588136" y="747713"/>
                  </a:lnTo>
                  <a:lnTo>
                    <a:pt x="1585596" y="733769"/>
                  </a:lnTo>
                  <a:lnTo>
                    <a:pt x="1582421" y="719508"/>
                  </a:lnTo>
                  <a:lnTo>
                    <a:pt x="1578293" y="704297"/>
                  </a:lnTo>
                  <a:lnTo>
                    <a:pt x="1572896" y="689085"/>
                  </a:lnTo>
                  <a:lnTo>
                    <a:pt x="1566546" y="672923"/>
                  </a:lnTo>
                  <a:lnTo>
                    <a:pt x="1559561" y="656761"/>
                  </a:lnTo>
                  <a:lnTo>
                    <a:pt x="1550671" y="639964"/>
                  </a:lnTo>
                  <a:lnTo>
                    <a:pt x="1541463" y="622534"/>
                  </a:lnTo>
                  <a:lnTo>
                    <a:pt x="1531303" y="605105"/>
                  </a:lnTo>
                  <a:lnTo>
                    <a:pt x="1519556" y="587358"/>
                  </a:lnTo>
                  <a:lnTo>
                    <a:pt x="1507173" y="569294"/>
                  </a:lnTo>
                  <a:lnTo>
                    <a:pt x="1493521" y="551230"/>
                  </a:lnTo>
                  <a:lnTo>
                    <a:pt x="1479233" y="533166"/>
                  </a:lnTo>
                  <a:lnTo>
                    <a:pt x="1463676" y="514786"/>
                  </a:lnTo>
                  <a:lnTo>
                    <a:pt x="1446848" y="497039"/>
                  </a:lnTo>
                  <a:lnTo>
                    <a:pt x="1429386" y="478975"/>
                  </a:lnTo>
                  <a:lnTo>
                    <a:pt x="1415098" y="465031"/>
                  </a:lnTo>
                  <a:lnTo>
                    <a:pt x="1400811" y="451721"/>
                  </a:lnTo>
                  <a:lnTo>
                    <a:pt x="1386841" y="439362"/>
                  </a:lnTo>
                  <a:lnTo>
                    <a:pt x="1372871" y="427636"/>
                  </a:lnTo>
                  <a:lnTo>
                    <a:pt x="1359536" y="416544"/>
                  </a:lnTo>
                  <a:lnTo>
                    <a:pt x="1345883" y="406086"/>
                  </a:lnTo>
                  <a:lnTo>
                    <a:pt x="1332548" y="396262"/>
                  </a:lnTo>
                  <a:lnTo>
                    <a:pt x="1319848" y="387389"/>
                  </a:lnTo>
                  <a:lnTo>
                    <a:pt x="1307148" y="378832"/>
                  </a:lnTo>
                  <a:lnTo>
                    <a:pt x="1295083" y="370909"/>
                  </a:lnTo>
                  <a:lnTo>
                    <a:pt x="1283018" y="363620"/>
                  </a:lnTo>
                  <a:lnTo>
                    <a:pt x="1271271" y="356648"/>
                  </a:lnTo>
                  <a:lnTo>
                    <a:pt x="1260158" y="350627"/>
                  </a:lnTo>
                  <a:lnTo>
                    <a:pt x="1249681" y="344606"/>
                  </a:lnTo>
                  <a:lnTo>
                    <a:pt x="1239203" y="339219"/>
                  </a:lnTo>
                  <a:lnTo>
                    <a:pt x="1229361" y="334782"/>
                  </a:lnTo>
                  <a:lnTo>
                    <a:pt x="1210628" y="326542"/>
                  </a:lnTo>
                  <a:lnTo>
                    <a:pt x="1193801" y="319887"/>
                  </a:lnTo>
                  <a:lnTo>
                    <a:pt x="1179513" y="314500"/>
                  </a:lnTo>
                  <a:lnTo>
                    <a:pt x="1167766" y="310697"/>
                  </a:lnTo>
                  <a:lnTo>
                    <a:pt x="1157923" y="307845"/>
                  </a:lnTo>
                  <a:lnTo>
                    <a:pt x="1150621" y="306260"/>
                  </a:lnTo>
                  <a:lnTo>
                    <a:pt x="1144588" y="304992"/>
                  </a:lnTo>
                  <a:lnTo>
                    <a:pt x="1213168" y="238125"/>
                  </a:lnTo>
                  <a:close/>
                  <a:moveTo>
                    <a:pt x="1555569" y="0"/>
                  </a:moveTo>
                  <a:lnTo>
                    <a:pt x="1566687" y="0"/>
                  </a:lnTo>
                  <a:lnTo>
                    <a:pt x="1578441" y="0"/>
                  </a:lnTo>
                  <a:lnTo>
                    <a:pt x="1589876" y="1272"/>
                  </a:lnTo>
                  <a:lnTo>
                    <a:pt x="1601948" y="2862"/>
                  </a:lnTo>
                  <a:lnTo>
                    <a:pt x="1614337" y="5088"/>
                  </a:lnTo>
                  <a:lnTo>
                    <a:pt x="1627043" y="7950"/>
                  </a:lnTo>
                  <a:lnTo>
                    <a:pt x="1640385" y="11766"/>
                  </a:lnTo>
                  <a:lnTo>
                    <a:pt x="1653409" y="16218"/>
                  </a:lnTo>
                  <a:lnTo>
                    <a:pt x="1667386" y="21624"/>
                  </a:lnTo>
                  <a:lnTo>
                    <a:pt x="1681363" y="27984"/>
                  </a:lnTo>
                  <a:lnTo>
                    <a:pt x="1695976" y="35298"/>
                  </a:lnTo>
                  <a:lnTo>
                    <a:pt x="1710588" y="42930"/>
                  </a:lnTo>
                  <a:lnTo>
                    <a:pt x="1725836" y="52152"/>
                  </a:lnTo>
                  <a:lnTo>
                    <a:pt x="1741084" y="62010"/>
                  </a:lnTo>
                  <a:lnTo>
                    <a:pt x="1756649" y="72822"/>
                  </a:lnTo>
                  <a:lnTo>
                    <a:pt x="1772850" y="84588"/>
                  </a:lnTo>
                  <a:lnTo>
                    <a:pt x="1789051" y="97626"/>
                  </a:lnTo>
                  <a:lnTo>
                    <a:pt x="1804617" y="111300"/>
                  </a:lnTo>
                  <a:lnTo>
                    <a:pt x="1819547" y="124656"/>
                  </a:lnTo>
                  <a:lnTo>
                    <a:pt x="1832571" y="138330"/>
                  </a:lnTo>
                  <a:lnTo>
                    <a:pt x="1844642" y="151686"/>
                  </a:lnTo>
                  <a:lnTo>
                    <a:pt x="1856078" y="165042"/>
                  </a:lnTo>
                  <a:lnTo>
                    <a:pt x="1865608" y="178398"/>
                  </a:lnTo>
                  <a:lnTo>
                    <a:pt x="1874502" y="191755"/>
                  </a:lnTo>
                  <a:lnTo>
                    <a:pt x="1881809" y="204475"/>
                  </a:lnTo>
                  <a:lnTo>
                    <a:pt x="1888797" y="217831"/>
                  </a:lnTo>
                  <a:lnTo>
                    <a:pt x="1894197" y="230869"/>
                  </a:lnTo>
                  <a:lnTo>
                    <a:pt x="1898962" y="243907"/>
                  </a:lnTo>
                  <a:lnTo>
                    <a:pt x="1902457" y="256309"/>
                  </a:lnTo>
                  <a:lnTo>
                    <a:pt x="1905633" y="268711"/>
                  </a:lnTo>
                  <a:lnTo>
                    <a:pt x="1907857" y="281113"/>
                  </a:lnTo>
                  <a:lnTo>
                    <a:pt x="1908810" y="293197"/>
                  </a:lnTo>
                  <a:lnTo>
                    <a:pt x="1909763" y="305281"/>
                  </a:lnTo>
                  <a:lnTo>
                    <a:pt x="1909763" y="316729"/>
                  </a:lnTo>
                  <a:lnTo>
                    <a:pt x="1908492" y="328177"/>
                  </a:lnTo>
                  <a:lnTo>
                    <a:pt x="1907539" y="339307"/>
                  </a:lnTo>
                  <a:lnTo>
                    <a:pt x="1905316" y="350437"/>
                  </a:lnTo>
                  <a:lnTo>
                    <a:pt x="1902457" y="360931"/>
                  </a:lnTo>
                  <a:lnTo>
                    <a:pt x="1899598" y="371425"/>
                  </a:lnTo>
                  <a:lnTo>
                    <a:pt x="1895786" y="381601"/>
                  </a:lnTo>
                  <a:lnTo>
                    <a:pt x="1891656" y="391459"/>
                  </a:lnTo>
                  <a:lnTo>
                    <a:pt x="1887527" y="400681"/>
                  </a:lnTo>
                  <a:lnTo>
                    <a:pt x="1882762" y="409903"/>
                  </a:lnTo>
                  <a:lnTo>
                    <a:pt x="1877361" y="418490"/>
                  </a:lnTo>
                  <a:lnTo>
                    <a:pt x="1871643" y="426758"/>
                  </a:lnTo>
                  <a:lnTo>
                    <a:pt x="1865925" y="434708"/>
                  </a:lnTo>
                  <a:lnTo>
                    <a:pt x="1860208" y="442340"/>
                  </a:lnTo>
                  <a:lnTo>
                    <a:pt x="1854172" y="449336"/>
                  </a:lnTo>
                  <a:lnTo>
                    <a:pt x="1847501" y="456014"/>
                  </a:lnTo>
                  <a:lnTo>
                    <a:pt x="1841783" y="463328"/>
                  </a:lnTo>
                  <a:lnTo>
                    <a:pt x="1830983" y="476048"/>
                  </a:lnTo>
                  <a:lnTo>
                    <a:pt x="1801122" y="514208"/>
                  </a:lnTo>
                  <a:lnTo>
                    <a:pt x="1764909" y="560636"/>
                  </a:lnTo>
                  <a:lnTo>
                    <a:pt x="1730283" y="604838"/>
                  </a:lnTo>
                  <a:lnTo>
                    <a:pt x="1729648" y="593708"/>
                  </a:lnTo>
                  <a:lnTo>
                    <a:pt x="1728377" y="581306"/>
                  </a:lnTo>
                  <a:lnTo>
                    <a:pt x="1726471" y="567632"/>
                  </a:lnTo>
                  <a:lnTo>
                    <a:pt x="1723930" y="553322"/>
                  </a:lnTo>
                  <a:lnTo>
                    <a:pt x="1720118" y="537740"/>
                  </a:lnTo>
                  <a:lnTo>
                    <a:pt x="1715353" y="521840"/>
                  </a:lnTo>
                  <a:lnTo>
                    <a:pt x="1712494" y="513254"/>
                  </a:lnTo>
                  <a:lnTo>
                    <a:pt x="1709318" y="504668"/>
                  </a:lnTo>
                  <a:lnTo>
                    <a:pt x="1705823" y="496082"/>
                  </a:lnTo>
                  <a:lnTo>
                    <a:pt x="1702011" y="487178"/>
                  </a:lnTo>
                  <a:lnTo>
                    <a:pt x="1697882" y="477638"/>
                  </a:lnTo>
                  <a:lnTo>
                    <a:pt x="1693117" y="468098"/>
                  </a:lnTo>
                  <a:lnTo>
                    <a:pt x="1688034" y="458876"/>
                  </a:lnTo>
                  <a:lnTo>
                    <a:pt x="1682952" y="449018"/>
                  </a:lnTo>
                  <a:lnTo>
                    <a:pt x="1677234" y="439160"/>
                  </a:lnTo>
                  <a:lnTo>
                    <a:pt x="1670881" y="428984"/>
                  </a:lnTo>
                  <a:lnTo>
                    <a:pt x="1664527" y="418808"/>
                  </a:lnTo>
                  <a:lnTo>
                    <a:pt x="1657221" y="408631"/>
                  </a:lnTo>
                  <a:lnTo>
                    <a:pt x="1649915" y="398137"/>
                  </a:lnTo>
                  <a:lnTo>
                    <a:pt x="1641973" y="387643"/>
                  </a:lnTo>
                  <a:lnTo>
                    <a:pt x="1633079" y="376831"/>
                  </a:lnTo>
                  <a:lnTo>
                    <a:pt x="1624184" y="365701"/>
                  </a:lnTo>
                  <a:lnTo>
                    <a:pt x="1614337" y="354889"/>
                  </a:lnTo>
                  <a:lnTo>
                    <a:pt x="1604489" y="343441"/>
                  </a:lnTo>
                  <a:lnTo>
                    <a:pt x="1593688" y="332311"/>
                  </a:lnTo>
                  <a:lnTo>
                    <a:pt x="1582570" y="320863"/>
                  </a:lnTo>
                  <a:lnTo>
                    <a:pt x="1571134" y="310051"/>
                  </a:lnTo>
                  <a:lnTo>
                    <a:pt x="1559381" y="299239"/>
                  </a:lnTo>
                  <a:lnTo>
                    <a:pt x="1548263" y="289381"/>
                  </a:lnTo>
                  <a:lnTo>
                    <a:pt x="1536827" y="279523"/>
                  </a:lnTo>
                  <a:lnTo>
                    <a:pt x="1525709" y="270619"/>
                  </a:lnTo>
                  <a:lnTo>
                    <a:pt x="1514590" y="262351"/>
                  </a:lnTo>
                  <a:lnTo>
                    <a:pt x="1503472" y="254083"/>
                  </a:lnTo>
                  <a:lnTo>
                    <a:pt x="1492672" y="246451"/>
                  </a:lnTo>
                  <a:lnTo>
                    <a:pt x="1481871" y="239137"/>
                  </a:lnTo>
                  <a:lnTo>
                    <a:pt x="1471388" y="232777"/>
                  </a:lnTo>
                  <a:lnTo>
                    <a:pt x="1460905" y="226417"/>
                  </a:lnTo>
                  <a:lnTo>
                    <a:pt x="1450740" y="220693"/>
                  </a:lnTo>
                  <a:lnTo>
                    <a:pt x="1440575" y="215287"/>
                  </a:lnTo>
                  <a:lnTo>
                    <a:pt x="1430410" y="210199"/>
                  </a:lnTo>
                  <a:lnTo>
                    <a:pt x="1420562" y="205747"/>
                  </a:lnTo>
                  <a:lnTo>
                    <a:pt x="1411350" y="201613"/>
                  </a:lnTo>
                  <a:lnTo>
                    <a:pt x="1401820" y="197479"/>
                  </a:lnTo>
                  <a:lnTo>
                    <a:pt x="1392925" y="193981"/>
                  </a:lnTo>
                  <a:lnTo>
                    <a:pt x="1375136" y="187620"/>
                  </a:lnTo>
                  <a:lnTo>
                    <a:pt x="1358300" y="182850"/>
                  </a:lnTo>
                  <a:lnTo>
                    <a:pt x="1342417" y="178716"/>
                  </a:lnTo>
                  <a:lnTo>
                    <a:pt x="1327805" y="175536"/>
                  </a:lnTo>
                  <a:lnTo>
                    <a:pt x="1314145" y="173310"/>
                  </a:lnTo>
                  <a:lnTo>
                    <a:pt x="1301756" y="171720"/>
                  </a:lnTo>
                  <a:lnTo>
                    <a:pt x="1290638" y="171084"/>
                  </a:lnTo>
                  <a:lnTo>
                    <a:pt x="1330346" y="138966"/>
                  </a:lnTo>
                  <a:lnTo>
                    <a:pt x="1370689" y="105894"/>
                  </a:lnTo>
                  <a:lnTo>
                    <a:pt x="1405950" y="76638"/>
                  </a:lnTo>
                  <a:lnTo>
                    <a:pt x="1419609" y="64554"/>
                  </a:lnTo>
                  <a:lnTo>
                    <a:pt x="1429774" y="55650"/>
                  </a:lnTo>
                  <a:lnTo>
                    <a:pt x="1435810" y="49926"/>
                  </a:lnTo>
                  <a:lnTo>
                    <a:pt x="1442163" y="44520"/>
                  </a:lnTo>
                  <a:lnTo>
                    <a:pt x="1448834" y="39432"/>
                  </a:lnTo>
                  <a:lnTo>
                    <a:pt x="1455505" y="34026"/>
                  </a:lnTo>
                  <a:lnTo>
                    <a:pt x="1463129" y="29256"/>
                  </a:lnTo>
                  <a:lnTo>
                    <a:pt x="1470753" y="24486"/>
                  </a:lnTo>
                  <a:lnTo>
                    <a:pt x="1479012" y="20352"/>
                  </a:lnTo>
                  <a:lnTo>
                    <a:pt x="1487271" y="16218"/>
                  </a:lnTo>
                  <a:lnTo>
                    <a:pt x="1495848" y="13038"/>
                  </a:lnTo>
                  <a:lnTo>
                    <a:pt x="1505378" y="9540"/>
                  </a:lnTo>
                  <a:lnTo>
                    <a:pt x="1514590" y="6996"/>
                  </a:lnTo>
                  <a:lnTo>
                    <a:pt x="1524438" y="4770"/>
                  </a:lnTo>
                  <a:lnTo>
                    <a:pt x="1534285" y="2544"/>
                  </a:lnTo>
                  <a:lnTo>
                    <a:pt x="1544768" y="1272"/>
                  </a:lnTo>
                  <a:lnTo>
                    <a:pt x="15555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3" name="原创设计师QQ598969553            _19"/>
          <p:cNvSpPr txBox="1"/>
          <p:nvPr/>
        </p:nvSpPr>
        <p:spPr>
          <a:xfrm>
            <a:off x="967176" y="389637"/>
            <a:ext cx="3487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注  意  事  项</a:t>
            </a:r>
            <a:endParaRPr lang="zh-CN" altLang="en-US" sz="2400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007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 advTm="0">
        <p14:switch dir="r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5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5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65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15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1563638"/>
            <a:ext cx="916572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2"/>
          <p:cNvGrpSpPr/>
          <p:nvPr/>
        </p:nvGrpSpPr>
        <p:grpSpPr>
          <a:xfrm>
            <a:off x="1629564" y="1923678"/>
            <a:ext cx="1441001" cy="1441002"/>
            <a:chOff x="3720555" y="1275606"/>
            <a:chExt cx="1441001" cy="1441002"/>
          </a:xfrm>
        </p:grpSpPr>
        <p:sp>
          <p:nvSpPr>
            <p:cNvPr id="4" name="椭圆 3"/>
            <p:cNvSpPr/>
            <p:nvPr/>
          </p:nvSpPr>
          <p:spPr>
            <a:xfrm>
              <a:off x="3720555" y="1275606"/>
              <a:ext cx="1441001" cy="14410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KSO_Shape"/>
            <p:cNvSpPr>
              <a:spLocks/>
            </p:cNvSpPr>
            <p:nvPr/>
          </p:nvSpPr>
          <p:spPr bwMode="auto">
            <a:xfrm>
              <a:off x="4152603" y="1585350"/>
              <a:ext cx="608597" cy="770376"/>
            </a:xfrm>
            <a:custGeom>
              <a:avLst/>
              <a:gdLst>
                <a:gd name="T0" fmla="*/ 508479 w 1679575"/>
                <a:gd name="T1" fmla="*/ 933537 h 2125662"/>
                <a:gd name="T2" fmla="*/ 645344 w 1679575"/>
                <a:gd name="T3" fmla="*/ 1004349 h 2125662"/>
                <a:gd name="T4" fmla="*/ 637947 w 1679575"/>
                <a:gd name="T5" fmla="*/ 1045870 h 2125662"/>
                <a:gd name="T6" fmla="*/ 629410 w 1679575"/>
                <a:gd name="T7" fmla="*/ 1095637 h 2125662"/>
                <a:gd name="T8" fmla="*/ 645913 w 1679575"/>
                <a:gd name="T9" fmla="*/ 1148533 h 2125662"/>
                <a:gd name="T10" fmla="*/ 923628 w 1679575"/>
                <a:gd name="T11" fmla="*/ 1679766 h 2125662"/>
                <a:gd name="T12" fmla="*/ 886068 w 1679575"/>
                <a:gd name="T13" fmla="*/ 1137442 h 2125662"/>
                <a:gd name="T14" fmla="*/ 896597 w 1679575"/>
                <a:gd name="T15" fmla="*/ 1083408 h 2125662"/>
                <a:gd name="T16" fmla="*/ 885214 w 1679575"/>
                <a:gd name="T17" fmla="*/ 1039044 h 2125662"/>
                <a:gd name="T18" fmla="*/ 917083 w 1679575"/>
                <a:gd name="T19" fmla="*/ 999799 h 2125662"/>
                <a:gd name="T20" fmla="*/ 1048543 w 1679575"/>
                <a:gd name="T21" fmla="*/ 927280 h 2125662"/>
                <a:gd name="T22" fmla="*/ 1168905 w 1679575"/>
                <a:gd name="T23" fmla="*/ 933822 h 2125662"/>
                <a:gd name="T24" fmla="*/ 1257397 w 1679575"/>
                <a:gd name="T25" fmla="*/ 1021128 h 2125662"/>
                <a:gd name="T26" fmla="*/ 1333655 w 1679575"/>
                <a:gd name="T27" fmla="*/ 1118957 h 2125662"/>
                <a:gd name="T28" fmla="*/ 1397392 w 1679575"/>
                <a:gd name="T29" fmla="*/ 1227592 h 2125662"/>
                <a:gd name="T30" fmla="*/ 1446903 w 1679575"/>
                <a:gd name="T31" fmla="*/ 1349025 h 2125662"/>
                <a:gd name="T32" fmla="*/ 1482186 w 1679575"/>
                <a:gd name="T33" fmla="*/ 1483540 h 2125662"/>
                <a:gd name="T34" fmla="*/ 1501820 w 1679575"/>
                <a:gd name="T35" fmla="*/ 1632274 h 2125662"/>
                <a:gd name="T36" fmla="*/ 1439790 w 1679575"/>
                <a:gd name="T37" fmla="*/ 1742331 h 2125662"/>
                <a:gd name="T38" fmla="*/ 1242601 w 1679575"/>
                <a:gd name="T39" fmla="*/ 1826794 h 2125662"/>
                <a:gd name="T40" fmla="*/ 1035738 w 1679575"/>
                <a:gd name="T41" fmla="*/ 1881112 h 2125662"/>
                <a:gd name="T42" fmla="*/ 822331 w 1679575"/>
                <a:gd name="T43" fmla="*/ 1904432 h 2125662"/>
                <a:gd name="T44" fmla="*/ 596403 w 1679575"/>
                <a:gd name="T45" fmla="*/ 1894194 h 2125662"/>
                <a:gd name="T46" fmla="*/ 373036 w 1679575"/>
                <a:gd name="T47" fmla="*/ 1847838 h 2125662"/>
                <a:gd name="T48" fmla="*/ 159344 w 1679575"/>
                <a:gd name="T49" fmla="*/ 1766788 h 2125662"/>
                <a:gd name="T50" fmla="*/ 0 w 1679575"/>
                <a:gd name="T51" fmla="*/ 1676354 h 2125662"/>
                <a:gd name="T52" fmla="*/ 15365 w 1679575"/>
                <a:gd name="T53" fmla="*/ 1518519 h 2125662"/>
                <a:gd name="T54" fmla="*/ 47234 w 1679575"/>
                <a:gd name="T55" fmla="*/ 1376611 h 2125662"/>
                <a:gd name="T56" fmla="*/ 94468 w 1679575"/>
                <a:gd name="T57" fmla="*/ 1249206 h 2125662"/>
                <a:gd name="T58" fmla="*/ 155930 w 1679575"/>
                <a:gd name="T59" fmla="*/ 1135735 h 2125662"/>
                <a:gd name="T60" fmla="*/ 230765 w 1679575"/>
                <a:gd name="T61" fmla="*/ 1035348 h 2125662"/>
                <a:gd name="T62" fmla="*/ 317835 w 1679575"/>
                <a:gd name="T63" fmla="*/ 946334 h 2125662"/>
                <a:gd name="T64" fmla="*/ 427669 w 1679575"/>
                <a:gd name="T65" fmla="*/ 860449 h 2125662"/>
                <a:gd name="T66" fmla="*/ 831848 w 1679575"/>
                <a:gd name="T67" fmla="*/ 5125 h 2125662"/>
                <a:gd name="T68" fmla="*/ 927152 w 1679575"/>
                <a:gd name="T69" fmla="*/ 31035 h 2125662"/>
                <a:gd name="T70" fmla="*/ 1013353 w 1679575"/>
                <a:gd name="T71" fmla="*/ 76590 h 2125662"/>
                <a:gd name="T72" fmla="*/ 1087035 w 1679575"/>
                <a:gd name="T73" fmla="*/ 138945 h 2125662"/>
                <a:gd name="T74" fmla="*/ 1145356 w 1679575"/>
                <a:gd name="T75" fmla="*/ 215250 h 2125662"/>
                <a:gd name="T76" fmla="*/ 1186607 w 1679575"/>
                <a:gd name="T77" fmla="*/ 303514 h 2125662"/>
                <a:gd name="T78" fmla="*/ 1207944 w 1679575"/>
                <a:gd name="T79" fmla="*/ 401174 h 2125662"/>
                <a:gd name="T80" fmla="*/ 1205383 w 1679575"/>
                <a:gd name="T81" fmla="*/ 513924 h 2125662"/>
                <a:gd name="T82" fmla="*/ 1172382 w 1679575"/>
                <a:gd name="T83" fmla="*/ 626673 h 2125662"/>
                <a:gd name="T84" fmla="*/ 1112924 w 1679575"/>
                <a:gd name="T85" fmla="*/ 725187 h 2125662"/>
                <a:gd name="T86" fmla="*/ 1030706 w 1679575"/>
                <a:gd name="T87" fmla="*/ 804625 h 2125662"/>
                <a:gd name="T88" fmla="*/ 915204 w 1679575"/>
                <a:gd name="T89" fmla="*/ 867264 h 2125662"/>
                <a:gd name="T90" fmla="*/ 837253 w 1679575"/>
                <a:gd name="T91" fmla="*/ 887764 h 2125662"/>
                <a:gd name="T92" fmla="*/ 753044 w 1679575"/>
                <a:gd name="T93" fmla="*/ 893458 h 2125662"/>
                <a:gd name="T94" fmla="*/ 658879 w 1679575"/>
                <a:gd name="T95" fmla="*/ 881215 h 2125662"/>
                <a:gd name="T96" fmla="*/ 572394 w 1679575"/>
                <a:gd name="T97" fmla="*/ 850180 h 2125662"/>
                <a:gd name="T98" fmla="*/ 494728 w 1679575"/>
                <a:gd name="T99" fmla="*/ 802917 h 2125662"/>
                <a:gd name="T100" fmla="*/ 424459 w 1679575"/>
                <a:gd name="T101" fmla="*/ 736576 h 2125662"/>
                <a:gd name="T102" fmla="*/ 366992 w 1679575"/>
                <a:gd name="T103" fmla="*/ 651159 h 2125662"/>
                <a:gd name="T104" fmla="*/ 330578 w 1679575"/>
                <a:gd name="T105" fmla="*/ 553500 h 2125662"/>
                <a:gd name="T106" fmla="*/ 317206 w 1679575"/>
                <a:gd name="T107" fmla="*/ 446729 h 2125662"/>
                <a:gd name="T108" fmla="*/ 328586 w 1679575"/>
                <a:gd name="T109" fmla="*/ 345653 h 2125662"/>
                <a:gd name="T110" fmla="*/ 361587 w 1679575"/>
                <a:gd name="T111" fmla="*/ 253403 h 2125662"/>
                <a:gd name="T112" fmla="*/ 412795 w 1679575"/>
                <a:gd name="T113" fmla="*/ 171118 h 2125662"/>
                <a:gd name="T114" fmla="*/ 479934 w 1679575"/>
                <a:gd name="T115" fmla="*/ 101931 h 2125662"/>
                <a:gd name="T116" fmla="*/ 560729 w 1679575"/>
                <a:gd name="T117" fmla="*/ 48972 h 2125662"/>
                <a:gd name="T118" fmla="*/ 652620 w 1679575"/>
                <a:gd name="T119" fmla="*/ 13952 h 2125662"/>
                <a:gd name="T120" fmla="*/ 752191 w 1679575"/>
                <a:gd name="T121" fmla="*/ 0 h 21256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79575" h="2125662">
                  <a:moveTo>
                    <a:pt x="481421" y="957262"/>
                  </a:moveTo>
                  <a:lnTo>
                    <a:pt x="484914" y="961070"/>
                  </a:lnTo>
                  <a:lnTo>
                    <a:pt x="490948" y="968686"/>
                  </a:lnTo>
                  <a:lnTo>
                    <a:pt x="497299" y="975667"/>
                  </a:lnTo>
                  <a:lnTo>
                    <a:pt x="510319" y="990264"/>
                  </a:lnTo>
                  <a:lnTo>
                    <a:pt x="523657" y="1003909"/>
                  </a:lnTo>
                  <a:lnTo>
                    <a:pt x="537947" y="1017237"/>
                  </a:lnTo>
                  <a:lnTo>
                    <a:pt x="552237" y="1029613"/>
                  </a:lnTo>
                  <a:lnTo>
                    <a:pt x="567480" y="1041671"/>
                  </a:lnTo>
                  <a:lnTo>
                    <a:pt x="583040" y="1053095"/>
                  </a:lnTo>
                  <a:lnTo>
                    <a:pt x="598601" y="1063884"/>
                  </a:lnTo>
                  <a:lnTo>
                    <a:pt x="615114" y="1074039"/>
                  </a:lnTo>
                  <a:lnTo>
                    <a:pt x="631627" y="1083558"/>
                  </a:lnTo>
                  <a:lnTo>
                    <a:pt x="649093" y="1092126"/>
                  </a:lnTo>
                  <a:lnTo>
                    <a:pt x="666241" y="1100377"/>
                  </a:lnTo>
                  <a:lnTo>
                    <a:pt x="684025" y="1107993"/>
                  </a:lnTo>
                  <a:lnTo>
                    <a:pt x="701808" y="1114657"/>
                  </a:lnTo>
                  <a:lnTo>
                    <a:pt x="720226" y="1120686"/>
                  </a:lnTo>
                  <a:lnTo>
                    <a:pt x="738645" y="1125763"/>
                  </a:lnTo>
                  <a:lnTo>
                    <a:pt x="734517" y="1130840"/>
                  </a:lnTo>
                  <a:lnTo>
                    <a:pt x="730706" y="1135283"/>
                  </a:lnTo>
                  <a:lnTo>
                    <a:pt x="727213" y="1140043"/>
                  </a:lnTo>
                  <a:lnTo>
                    <a:pt x="723402" y="1145437"/>
                  </a:lnTo>
                  <a:lnTo>
                    <a:pt x="720544" y="1150515"/>
                  </a:lnTo>
                  <a:lnTo>
                    <a:pt x="717368" y="1155909"/>
                  </a:lnTo>
                  <a:lnTo>
                    <a:pt x="714510" y="1161304"/>
                  </a:lnTo>
                  <a:lnTo>
                    <a:pt x="711970" y="1167016"/>
                  </a:lnTo>
                  <a:lnTo>
                    <a:pt x="710064" y="1172410"/>
                  </a:lnTo>
                  <a:lnTo>
                    <a:pt x="708159" y="1178439"/>
                  </a:lnTo>
                  <a:lnTo>
                    <a:pt x="706254" y="1184151"/>
                  </a:lnTo>
                  <a:lnTo>
                    <a:pt x="704983" y="1190498"/>
                  </a:lnTo>
                  <a:lnTo>
                    <a:pt x="704031" y="1196210"/>
                  </a:lnTo>
                  <a:lnTo>
                    <a:pt x="702761" y="1202556"/>
                  </a:lnTo>
                  <a:lnTo>
                    <a:pt x="702443" y="1208903"/>
                  </a:lnTo>
                  <a:lnTo>
                    <a:pt x="702125" y="1215249"/>
                  </a:lnTo>
                  <a:lnTo>
                    <a:pt x="702443" y="1222548"/>
                  </a:lnTo>
                  <a:lnTo>
                    <a:pt x="703078" y="1229529"/>
                  </a:lnTo>
                  <a:lnTo>
                    <a:pt x="704348" y="1236510"/>
                  </a:lnTo>
                  <a:lnTo>
                    <a:pt x="705619" y="1243174"/>
                  </a:lnTo>
                  <a:lnTo>
                    <a:pt x="707206" y="1249838"/>
                  </a:lnTo>
                  <a:lnTo>
                    <a:pt x="709112" y="1256819"/>
                  </a:lnTo>
                  <a:lnTo>
                    <a:pt x="711652" y="1263166"/>
                  </a:lnTo>
                  <a:lnTo>
                    <a:pt x="714193" y="1269512"/>
                  </a:lnTo>
                  <a:lnTo>
                    <a:pt x="717686" y="1275542"/>
                  </a:lnTo>
                  <a:lnTo>
                    <a:pt x="720861" y="1281571"/>
                  </a:lnTo>
                  <a:lnTo>
                    <a:pt x="724355" y="1287283"/>
                  </a:lnTo>
                  <a:lnTo>
                    <a:pt x="728483" y="1292995"/>
                  </a:lnTo>
                  <a:lnTo>
                    <a:pt x="732611" y="1298389"/>
                  </a:lnTo>
                  <a:lnTo>
                    <a:pt x="737057" y="1303784"/>
                  </a:lnTo>
                  <a:lnTo>
                    <a:pt x="742138" y="1308861"/>
                  </a:lnTo>
                  <a:lnTo>
                    <a:pt x="746901" y="1313304"/>
                  </a:lnTo>
                  <a:lnTo>
                    <a:pt x="672275" y="1874339"/>
                  </a:lnTo>
                  <a:lnTo>
                    <a:pt x="854237" y="2050773"/>
                  </a:lnTo>
                  <a:lnTo>
                    <a:pt x="1030800" y="1874339"/>
                  </a:lnTo>
                  <a:lnTo>
                    <a:pt x="956173" y="1313304"/>
                  </a:lnTo>
                  <a:lnTo>
                    <a:pt x="961572" y="1308544"/>
                  </a:lnTo>
                  <a:lnTo>
                    <a:pt x="966018" y="1303466"/>
                  </a:lnTo>
                  <a:lnTo>
                    <a:pt x="970781" y="1298072"/>
                  </a:lnTo>
                  <a:lnTo>
                    <a:pt x="974910" y="1292995"/>
                  </a:lnTo>
                  <a:lnTo>
                    <a:pt x="978720" y="1286965"/>
                  </a:lnTo>
                  <a:lnTo>
                    <a:pt x="982531" y="1281571"/>
                  </a:lnTo>
                  <a:lnTo>
                    <a:pt x="986024" y="1275224"/>
                  </a:lnTo>
                  <a:lnTo>
                    <a:pt x="988882" y="1269195"/>
                  </a:lnTo>
                  <a:lnTo>
                    <a:pt x="991423" y="1262849"/>
                  </a:lnTo>
                  <a:lnTo>
                    <a:pt x="994281" y="1256502"/>
                  </a:lnTo>
                  <a:lnTo>
                    <a:pt x="996186" y="1249838"/>
                  </a:lnTo>
                  <a:lnTo>
                    <a:pt x="997774" y="1243174"/>
                  </a:lnTo>
                  <a:lnTo>
                    <a:pt x="999044" y="1236510"/>
                  </a:lnTo>
                  <a:lnTo>
                    <a:pt x="999997" y="1229212"/>
                  </a:lnTo>
                  <a:lnTo>
                    <a:pt x="1000632" y="1222548"/>
                  </a:lnTo>
                  <a:lnTo>
                    <a:pt x="1000632" y="1215249"/>
                  </a:lnTo>
                  <a:lnTo>
                    <a:pt x="1000632" y="1208903"/>
                  </a:lnTo>
                  <a:lnTo>
                    <a:pt x="1000314" y="1203191"/>
                  </a:lnTo>
                  <a:lnTo>
                    <a:pt x="999679" y="1197479"/>
                  </a:lnTo>
                  <a:lnTo>
                    <a:pt x="998727" y="1191767"/>
                  </a:lnTo>
                  <a:lnTo>
                    <a:pt x="997456" y="1186055"/>
                  </a:lnTo>
                  <a:lnTo>
                    <a:pt x="996186" y="1180661"/>
                  </a:lnTo>
                  <a:lnTo>
                    <a:pt x="994598" y="1175266"/>
                  </a:lnTo>
                  <a:lnTo>
                    <a:pt x="992375" y="1169872"/>
                  </a:lnTo>
                  <a:lnTo>
                    <a:pt x="990152" y="1164794"/>
                  </a:lnTo>
                  <a:lnTo>
                    <a:pt x="987929" y="1159400"/>
                  </a:lnTo>
                  <a:lnTo>
                    <a:pt x="985389" y="1154640"/>
                  </a:lnTo>
                  <a:lnTo>
                    <a:pt x="982849" y="1149563"/>
                  </a:lnTo>
                  <a:lnTo>
                    <a:pt x="979355" y="1144803"/>
                  </a:lnTo>
                  <a:lnTo>
                    <a:pt x="976497" y="1139725"/>
                  </a:lnTo>
                  <a:lnTo>
                    <a:pt x="973004" y="1135283"/>
                  </a:lnTo>
                  <a:lnTo>
                    <a:pt x="969829" y="1130840"/>
                  </a:lnTo>
                  <a:lnTo>
                    <a:pt x="987612" y="1126398"/>
                  </a:lnTo>
                  <a:lnTo>
                    <a:pt x="1005713" y="1121320"/>
                  </a:lnTo>
                  <a:lnTo>
                    <a:pt x="1023496" y="1115609"/>
                  </a:lnTo>
                  <a:lnTo>
                    <a:pt x="1041280" y="1109262"/>
                  </a:lnTo>
                  <a:lnTo>
                    <a:pt x="1058428" y="1101963"/>
                  </a:lnTo>
                  <a:lnTo>
                    <a:pt x="1075576" y="1094665"/>
                  </a:lnTo>
                  <a:lnTo>
                    <a:pt x="1092089" y="1086097"/>
                  </a:lnTo>
                  <a:lnTo>
                    <a:pt x="1108602" y="1076895"/>
                  </a:lnTo>
                  <a:lnTo>
                    <a:pt x="1124480" y="1067375"/>
                  </a:lnTo>
                  <a:lnTo>
                    <a:pt x="1140041" y="1056903"/>
                  </a:lnTo>
                  <a:lnTo>
                    <a:pt x="1155601" y="1046114"/>
                  </a:lnTo>
                  <a:lnTo>
                    <a:pt x="1170209" y="1034690"/>
                  </a:lnTo>
                  <a:lnTo>
                    <a:pt x="1184817" y="1022632"/>
                  </a:lnTo>
                  <a:lnTo>
                    <a:pt x="1198472" y="1009938"/>
                  </a:lnTo>
                  <a:lnTo>
                    <a:pt x="1211809" y="996928"/>
                  </a:lnTo>
                  <a:lnTo>
                    <a:pt x="1225147" y="983283"/>
                  </a:lnTo>
                  <a:lnTo>
                    <a:pt x="1228640" y="979792"/>
                  </a:lnTo>
                  <a:lnTo>
                    <a:pt x="1232451" y="982966"/>
                  </a:lnTo>
                  <a:lnTo>
                    <a:pt x="1257220" y="1002005"/>
                  </a:lnTo>
                  <a:lnTo>
                    <a:pt x="1281037" y="1021680"/>
                  </a:lnTo>
                  <a:lnTo>
                    <a:pt x="1304537" y="1041989"/>
                  </a:lnTo>
                  <a:lnTo>
                    <a:pt x="1316604" y="1052143"/>
                  </a:lnTo>
                  <a:lnTo>
                    <a:pt x="1327719" y="1062615"/>
                  </a:lnTo>
                  <a:lnTo>
                    <a:pt x="1338833" y="1073404"/>
                  </a:lnTo>
                  <a:lnTo>
                    <a:pt x="1349948" y="1084193"/>
                  </a:lnTo>
                  <a:lnTo>
                    <a:pt x="1361062" y="1094982"/>
                  </a:lnTo>
                  <a:lnTo>
                    <a:pt x="1371860" y="1105771"/>
                  </a:lnTo>
                  <a:lnTo>
                    <a:pt x="1382339" y="1116561"/>
                  </a:lnTo>
                  <a:lnTo>
                    <a:pt x="1392818" y="1127984"/>
                  </a:lnTo>
                  <a:lnTo>
                    <a:pt x="1403298" y="1139408"/>
                  </a:lnTo>
                  <a:lnTo>
                    <a:pt x="1413460" y="1150832"/>
                  </a:lnTo>
                  <a:lnTo>
                    <a:pt x="1423304" y="1162573"/>
                  </a:lnTo>
                  <a:lnTo>
                    <a:pt x="1433149" y="1174314"/>
                  </a:lnTo>
                  <a:lnTo>
                    <a:pt x="1442675" y="1186373"/>
                  </a:lnTo>
                  <a:lnTo>
                    <a:pt x="1452202" y="1198748"/>
                  </a:lnTo>
                  <a:lnTo>
                    <a:pt x="1461411" y="1210807"/>
                  </a:lnTo>
                  <a:lnTo>
                    <a:pt x="1470621" y="1223183"/>
                  </a:lnTo>
                  <a:lnTo>
                    <a:pt x="1479830" y="1235876"/>
                  </a:lnTo>
                  <a:lnTo>
                    <a:pt x="1488404" y="1248569"/>
                  </a:lnTo>
                  <a:lnTo>
                    <a:pt x="1496978" y="1261262"/>
                  </a:lnTo>
                  <a:lnTo>
                    <a:pt x="1505552" y="1274272"/>
                  </a:lnTo>
                  <a:lnTo>
                    <a:pt x="1513809" y="1287600"/>
                  </a:lnTo>
                  <a:lnTo>
                    <a:pt x="1521748" y="1300611"/>
                  </a:lnTo>
                  <a:lnTo>
                    <a:pt x="1529687" y="1314573"/>
                  </a:lnTo>
                  <a:lnTo>
                    <a:pt x="1537308" y="1328218"/>
                  </a:lnTo>
                  <a:lnTo>
                    <a:pt x="1544930" y="1341863"/>
                  </a:lnTo>
                  <a:lnTo>
                    <a:pt x="1552234" y="1355826"/>
                  </a:lnTo>
                  <a:lnTo>
                    <a:pt x="1559537" y="1369788"/>
                  </a:lnTo>
                  <a:lnTo>
                    <a:pt x="1566206" y="1384385"/>
                  </a:lnTo>
                  <a:lnTo>
                    <a:pt x="1573193" y="1398982"/>
                  </a:lnTo>
                  <a:lnTo>
                    <a:pt x="1579544" y="1413579"/>
                  </a:lnTo>
                  <a:lnTo>
                    <a:pt x="1586213" y="1428176"/>
                  </a:lnTo>
                  <a:lnTo>
                    <a:pt x="1592246" y="1443725"/>
                  </a:lnTo>
                  <a:lnTo>
                    <a:pt x="1598280" y="1458640"/>
                  </a:lnTo>
                  <a:lnTo>
                    <a:pt x="1603996" y="1473871"/>
                  </a:lnTo>
                  <a:lnTo>
                    <a:pt x="1609712" y="1489738"/>
                  </a:lnTo>
                  <a:lnTo>
                    <a:pt x="1614793" y="1505287"/>
                  </a:lnTo>
                  <a:lnTo>
                    <a:pt x="1620191" y="1521153"/>
                  </a:lnTo>
                  <a:lnTo>
                    <a:pt x="1624955" y="1537337"/>
                  </a:lnTo>
                  <a:lnTo>
                    <a:pt x="1630036" y="1553521"/>
                  </a:lnTo>
                  <a:lnTo>
                    <a:pt x="1634482" y="1570339"/>
                  </a:lnTo>
                  <a:lnTo>
                    <a:pt x="1638610" y="1586840"/>
                  </a:lnTo>
                  <a:lnTo>
                    <a:pt x="1643056" y="1603976"/>
                  </a:lnTo>
                  <a:lnTo>
                    <a:pt x="1646867" y="1620794"/>
                  </a:lnTo>
                  <a:lnTo>
                    <a:pt x="1650677" y="1637930"/>
                  </a:lnTo>
                  <a:lnTo>
                    <a:pt x="1654170" y="1655383"/>
                  </a:lnTo>
                  <a:lnTo>
                    <a:pt x="1657664" y="1673153"/>
                  </a:lnTo>
                  <a:lnTo>
                    <a:pt x="1660522" y="1690923"/>
                  </a:lnTo>
                  <a:lnTo>
                    <a:pt x="1663697" y="1709011"/>
                  </a:lnTo>
                  <a:lnTo>
                    <a:pt x="1666238" y="1727099"/>
                  </a:lnTo>
                  <a:lnTo>
                    <a:pt x="1668461" y="1745821"/>
                  </a:lnTo>
                  <a:lnTo>
                    <a:pt x="1670684" y="1764226"/>
                  </a:lnTo>
                  <a:lnTo>
                    <a:pt x="1672589" y="1783266"/>
                  </a:lnTo>
                  <a:lnTo>
                    <a:pt x="1674177" y="1802305"/>
                  </a:lnTo>
                  <a:lnTo>
                    <a:pt x="1676082" y="1821345"/>
                  </a:lnTo>
                  <a:lnTo>
                    <a:pt x="1677352" y="1841019"/>
                  </a:lnTo>
                  <a:lnTo>
                    <a:pt x="1678305" y="1860694"/>
                  </a:lnTo>
                  <a:lnTo>
                    <a:pt x="1679258" y="1880368"/>
                  </a:lnTo>
                  <a:lnTo>
                    <a:pt x="1679575" y="1900677"/>
                  </a:lnTo>
                  <a:lnTo>
                    <a:pt x="1679575" y="1903850"/>
                  </a:lnTo>
                  <a:lnTo>
                    <a:pt x="1677035" y="1905437"/>
                  </a:lnTo>
                  <a:lnTo>
                    <a:pt x="1653853" y="1918765"/>
                  </a:lnTo>
                  <a:lnTo>
                    <a:pt x="1630353" y="1931775"/>
                  </a:lnTo>
                  <a:lnTo>
                    <a:pt x="1606854" y="1944151"/>
                  </a:lnTo>
                  <a:lnTo>
                    <a:pt x="1583037" y="1956209"/>
                  </a:lnTo>
                  <a:lnTo>
                    <a:pt x="1558902" y="1967950"/>
                  </a:lnTo>
                  <a:lnTo>
                    <a:pt x="1534768" y="1979374"/>
                  </a:lnTo>
                  <a:lnTo>
                    <a:pt x="1510316" y="1990163"/>
                  </a:lnTo>
                  <a:lnTo>
                    <a:pt x="1485864" y="2000635"/>
                  </a:lnTo>
                  <a:lnTo>
                    <a:pt x="1461411" y="2010790"/>
                  </a:lnTo>
                  <a:lnTo>
                    <a:pt x="1436642" y="2020627"/>
                  </a:lnTo>
                  <a:lnTo>
                    <a:pt x="1411872" y="2029512"/>
                  </a:lnTo>
                  <a:lnTo>
                    <a:pt x="1386785" y="2038397"/>
                  </a:lnTo>
                  <a:lnTo>
                    <a:pt x="1361380" y="2046965"/>
                  </a:lnTo>
                  <a:lnTo>
                    <a:pt x="1335975" y="2054581"/>
                  </a:lnTo>
                  <a:lnTo>
                    <a:pt x="1310570" y="2062514"/>
                  </a:lnTo>
                  <a:lnTo>
                    <a:pt x="1285166" y="2069495"/>
                  </a:lnTo>
                  <a:lnTo>
                    <a:pt x="1259443" y="2076159"/>
                  </a:lnTo>
                  <a:lnTo>
                    <a:pt x="1233403" y="2082506"/>
                  </a:lnTo>
                  <a:lnTo>
                    <a:pt x="1207681" y="2088535"/>
                  </a:lnTo>
                  <a:lnTo>
                    <a:pt x="1181959" y="2093929"/>
                  </a:lnTo>
                  <a:lnTo>
                    <a:pt x="1155919" y="2099007"/>
                  </a:lnTo>
                  <a:lnTo>
                    <a:pt x="1129561" y="2103767"/>
                  </a:lnTo>
                  <a:lnTo>
                    <a:pt x="1103204" y="2107892"/>
                  </a:lnTo>
                  <a:lnTo>
                    <a:pt x="1077164" y="2111382"/>
                  </a:lnTo>
                  <a:lnTo>
                    <a:pt x="1050806" y="2114873"/>
                  </a:lnTo>
                  <a:lnTo>
                    <a:pt x="1024131" y="2117729"/>
                  </a:lnTo>
                  <a:lnTo>
                    <a:pt x="997774" y="2119950"/>
                  </a:lnTo>
                  <a:lnTo>
                    <a:pt x="971099" y="2121854"/>
                  </a:lnTo>
                  <a:lnTo>
                    <a:pt x="944424" y="2123441"/>
                  </a:lnTo>
                  <a:lnTo>
                    <a:pt x="917749" y="2125028"/>
                  </a:lnTo>
                  <a:lnTo>
                    <a:pt x="891074" y="2125662"/>
                  </a:lnTo>
                  <a:lnTo>
                    <a:pt x="864399" y="2125662"/>
                  </a:lnTo>
                  <a:lnTo>
                    <a:pt x="835818" y="2125662"/>
                  </a:lnTo>
                  <a:lnTo>
                    <a:pt x="807238" y="2124710"/>
                  </a:lnTo>
                  <a:lnTo>
                    <a:pt x="778657" y="2123124"/>
                  </a:lnTo>
                  <a:lnTo>
                    <a:pt x="750395" y="2121537"/>
                  </a:lnTo>
                  <a:lnTo>
                    <a:pt x="722132" y="2119316"/>
                  </a:lnTo>
                  <a:lnTo>
                    <a:pt x="693869" y="2116777"/>
                  </a:lnTo>
                  <a:lnTo>
                    <a:pt x="665606" y="2113604"/>
                  </a:lnTo>
                  <a:lnTo>
                    <a:pt x="637661" y="2109478"/>
                  </a:lnTo>
                  <a:lnTo>
                    <a:pt x="609398" y="2105353"/>
                  </a:lnTo>
                  <a:lnTo>
                    <a:pt x="581453" y="2100593"/>
                  </a:lnTo>
                  <a:lnTo>
                    <a:pt x="553825" y="2095199"/>
                  </a:lnTo>
                  <a:lnTo>
                    <a:pt x="525880" y="2089487"/>
                  </a:lnTo>
                  <a:lnTo>
                    <a:pt x="498252" y="2083458"/>
                  </a:lnTo>
                  <a:lnTo>
                    <a:pt x="470624" y="2076476"/>
                  </a:lnTo>
                  <a:lnTo>
                    <a:pt x="443314" y="2069495"/>
                  </a:lnTo>
                  <a:lnTo>
                    <a:pt x="416321" y="2061879"/>
                  </a:lnTo>
                  <a:lnTo>
                    <a:pt x="389011" y="2053629"/>
                  </a:lnTo>
                  <a:lnTo>
                    <a:pt x="362019" y="2045378"/>
                  </a:lnTo>
                  <a:lnTo>
                    <a:pt x="335343" y="2036176"/>
                  </a:lnTo>
                  <a:lnTo>
                    <a:pt x="308668" y="2026656"/>
                  </a:lnTo>
                  <a:lnTo>
                    <a:pt x="282311" y="2016502"/>
                  </a:lnTo>
                  <a:lnTo>
                    <a:pt x="255953" y="2006030"/>
                  </a:lnTo>
                  <a:lnTo>
                    <a:pt x="229913" y="1994923"/>
                  </a:lnTo>
                  <a:lnTo>
                    <a:pt x="203556" y="1983499"/>
                  </a:lnTo>
                  <a:lnTo>
                    <a:pt x="177833" y="1971441"/>
                  </a:lnTo>
                  <a:lnTo>
                    <a:pt x="152429" y="1959065"/>
                  </a:lnTo>
                  <a:lnTo>
                    <a:pt x="127024" y="1946372"/>
                  </a:lnTo>
                  <a:lnTo>
                    <a:pt x="101619" y="1933044"/>
                  </a:lnTo>
                  <a:lnTo>
                    <a:pt x="76532" y="1919399"/>
                  </a:lnTo>
                  <a:lnTo>
                    <a:pt x="51762" y="1905437"/>
                  </a:lnTo>
                  <a:lnTo>
                    <a:pt x="27310" y="1890523"/>
                  </a:lnTo>
                  <a:lnTo>
                    <a:pt x="2858" y="1875291"/>
                  </a:lnTo>
                  <a:lnTo>
                    <a:pt x="0" y="1888301"/>
                  </a:lnTo>
                  <a:lnTo>
                    <a:pt x="0" y="1870531"/>
                  </a:lnTo>
                  <a:lnTo>
                    <a:pt x="952" y="1850222"/>
                  </a:lnTo>
                  <a:lnTo>
                    <a:pt x="2223" y="1829913"/>
                  </a:lnTo>
                  <a:lnTo>
                    <a:pt x="3493" y="1809604"/>
                  </a:lnTo>
                  <a:lnTo>
                    <a:pt x="5398" y="1790247"/>
                  </a:lnTo>
                  <a:lnTo>
                    <a:pt x="6986" y="1770573"/>
                  </a:lnTo>
                  <a:lnTo>
                    <a:pt x="9209" y="1750898"/>
                  </a:lnTo>
                  <a:lnTo>
                    <a:pt x="11749" y="1732176"/>
                  </a:lnTo>
                  <a:lnTo>
                    <a:pt x="14290" y="1713136"/>
                  </a:lnTo>
                  <a:lnTo>
                    <a:pt x="17148" y="1694414"/>
                  </a:lnTo>
                  <a:lnTo>
                    <a:pt x="20006" y="1676009"/>
                  </a:lnTo>
                  <a:lnTo>
                    <a:pt x="23499" y="1657604"/>
                  </a:lnTo>
                  <a:lnTo>
                    <a:pt x="26992" y="1639834"/>
                  </a:lnTo>
                  <a:lnTo>
                    <a:pt x="30486" y="1621746"/>
                  </a:lnTo>
                  <a:lnTo>
                    <a:pt x="34931" y="1604293"/>
                  </a:lnTo>
                  <a:lnTo>
                    <a:pt x="38742" y="1586840"/>
                  </a:lnTo>
                  <a:lnTo>
                    <a:pt x="43188" y="1569704"/>
                  </a:lnTo>
                  <a:lnTo>
                    <a:pt x="47951" y="1552569"/>
                  </a:lnTo>
                  <a:lnTo>
                    <a:pt x="52715" y="1536068"/>
                  </a:lnTo>
                  <a:lnTo>
                    <a:pt x="57796" y="1519249"/>
                  </a:lnTo>
                  <a:lnTo>
                    <a:pt x="62877" y="1503066"/>
                  </a:lnTo>
                  <a:lnTo>
                    <a:pt x="68593" y="1486564"/>
                  </a:lnTo>
                  <a:lnTo>
                    <a:pt x="73991" y="1470698"/>
                  </a:lnTo>
                  <a:lnTo>
                    <a:pt x="80025" y="1455149"/>
                  </a:lnTo>
                  <a:lnTo>
                    <a:pt x="86059" y="1439283"/>
                  </a:lnTo>
                  <a:lnTo>
                    <a:pt x="92410" y="1424051"/>
                  </a:lnTo>
                  <a:lnTo>
                    <a:pt x="98761" y="1409137"/>
                  </a:lnTo>
                  <a:lnTo>
                    <a:pt x="105430" y="1393905"/>
                  </a:lnTo>
                  <a:lnTo>
                    <a:pt x="112098" y="1378990"/>
                  </a:lnTo>
                  <a:lnTo>
                    <a:pt x="119402" y="1364393"/>
                  </a:lnTo>
                  <a:lnTo>
                    <a:pt x="126706" y="1350114"/>
                  </a:lnTo>
                  <a:lnTo>
                    <a:pt x="134010" y="1335834"/>
                  </a:lnTo>
                  <a:lnTo>
                    <a:pt x="141632" y="1321871"/>
                  </a:lnTo>
                  <a:lnTo>
                    <a:pt x="149571" y="1307909"/>
                  </a:lnTo>
                  <a:lnTo>
                    <a:pt x="157510" y="1294264"/>
                  </a:lnTo>
                  <a:lnTo>
                    <a:pt x="165766" y="1280936"/>
                  </a:lnTo>
                  <a:lnTo>
                    <a:pt x="174023" y="1267291"/>
                  </a:lnTo>
                  <a:lnTo>
                    <a:pt x="182597" y="1253963"/>
                  </a:lnTo>
                  <a:lnTo>
                    <a:pt x="191171" y="1241270"/>
                  </a:lnTo>
                  <a:lnTo>
                    <a:pt x="200380" y="1228260"/>
                  </a:lnTo>
                  <a:lnTo>
                    <a:pt x="209589" y="1215884"/>
                  </a:lnTo>
                  <a:lnTo>
                    <a:pt x="218799" y="1203191"/>
                  </a:lnTo>
                  <a:lnTo>
                    <a:pt x="228008" y="1191133"/>
                  </a:lnTo>
                  <a:lnTo>
                    <a:pt x="237852" y="1178757"/>
                  </a:lnTo>
                  <a:lnTo>
                    <a:pt x="247697" y="1167016"/>
                  </a:lnTo>
                  <a:lnTo>
                    <a:pt x="257541" y="1155275"/>
                  </a:lnTo>
                  <a:lnTo>
                    <a:pt x="267703" y="1143533"/>
                  </a:lnTo>
                  <a:lnTo>
                    <a:pt x="278182" y="1132110"/>
                  </a:lnTo>
                  <a:lnTo>
                    <a:pt x="288662" y="1120686"/>
                  </a:lnTo>
                  <a:lnTo>
                    <a:pt x="298824" y="1109579"/>
                  </a:lnTo>
                  <a:lnTo>
                    <a:pt x="309938" y="1098473"/>
                  </a:lnTo>
                  <a:lnTo>
                    <a:pt x="320735" y="1087684"/>
                  </a:lnTo>
                  <a:lnTo>
                    <a:pt x="331850" y="1076895"/>
                  </a:lnTo>
                  <a:lnTo>
                    <a:pt x="343282" y="1066423"/>
                  </a:lnTo>
                  <a:lnTo>
                    <a:pt x="354715" y="1055951"/>
                  </a:lnTo>
                  <a:lnTo>
                    <a:pt x="366147" y="1045797"/>
                  </a:lnTo>
                  <a:lnTo>
                    <a:pt x="377897" y="1035642"/>
                  </a:lnTo>
                  <a:lnTo>
                    <a:pt x="389964" y="1025805"/>
                  </a:lnTo>
                  <a:lnTo>
                    <a:pt x="401714" y="1015968"/>
                  </a:lnTo>
                  <a:lnTo>
                    <a:pt x="414099" y="1006448"/>
                  </a:lnTo>
                  <a:lnTo>
                    <a:pt x="426801" y="996928"/>
                  </a:lnTo>
                  <a:lnTo>
                    <a:pt x="439186" y="987408"/>
                  </a:lnTo>
                  <a:lnTo>
                    <a:pt x="451571" y="977888"/>
                  </a:lnTo>
                  <a:lnTo>
                    <a:pt x="477293" y="960118"/>
                  </a:lnTo>
                  <a:lnTo>
                    <a:pt x="481421" y="957262"/>
                  </a:lnTo>
                  <a:close/>
                  <a:moveTo>
                    <a:pt x="839471" y="0"/>
                  </a:moveTo>
                  <a:lnTo>
                    <a:pt x="852171" y="0"/>
                  </a:lnTo>
                  <a:lnTo>
                    <a:pt x="865506" y="0"/>
                  </a:lnTo>
                  <a:lnTo>
                    <a:pt x="878206" y="636"/>
                  </a:lnTo>
                  <a:lnTo>
                    <a:pt x="890906" y="1271"/>
                  </a:lnTo>
                  <a:lnTo>
                    <a:pt x="903288" y="2542"/>
                  </a:lnTo>
                  <a:lnTo>
                    <a:pt x="915988" y="3813"/>
                  </a:lnTo>
                  <a:lnTo>
                    <a:pt x="928371" y="5719"/>
                  </a:lnTo>
                  <a:lnTo>
                    <a:pt x="940436" y="7943"/>
                  </a:lnTo>
                  <a:lnTo>
                    <a:pt x="952818" y="10167"/>
                  </a:lnTo>
                  <a:lnTo>
                    <a:pt x="964883" y="12708"/>
                  </a:lnTo>
                  <a:lnTo>
                    <a:pt x="976631" y="15568"/>
                  </a:lnTo>
                  <a:lnTo>
                    <a:pt x="988696" y="19062"/>
                  </a:lnTo>
                  <a:lnTo>
                    <a:pt x="1000443" y="22239"/>
                  </a:lnTo>
                  <a:lnTo>
                    <a:pt x="1011873" y="26052"/>
                  </a:lnTo>
                  <a:lnTo>
                    <a:pt x="1023621" y="30182"/>
                  </a:lnTo>
                  <a:lnTo>
                    <a:pt x="1034733" y="34630"/>
                  </a:lnTo>
                  <a:lnTo>
                    <a:pt x="1046163" y="39395"/>
                  </a:lnTo>
                  <a:lnTo>
                    <a:pt x="1057276" y="44161"/>
                  </a:lnTo>
                  <a:lnTo>
                    <a:pt x="1068388" y="48926"/>
                  </a:lnTo>
                  <a:lnTo>
                    <a:pt x="1079183" y="54645"/>
                  </a:lnTo>
                  <a:lnTo>
                    <a:pt x="1089661" y="60046"/>
                  </a:lnTo>
                  <a:lnTo>
                    <a:pt x="1100456" y="66082"/>
                  </a:lnTo>
                  <a:lnTo>
                    <a:pt x="1110616" y="72119"/>
                  </a:lnTo>
                  <a:lnTo>
                    <a:pt x="1120776" y="78790"/>
                  </a:lnTo>
                  <a:lnTo>
                    <a:pt x="1130936" y="85462"/>
                  </a:lnTo>
                  <a:lnTo>
                    <a:pt x="1140461" y="92134"/>
                  </a:lnTo>
                  <a:lnTo>
                    <a:pt x="1150303" y="99123"/>
                  </a:lnTo>
                  <a:lnTo>
                    <a:pt x="1159828" y="106430"/>
                  </a:lnTo>
                  <a:lnTo>
                    <a:pt x="1169353" y="114055"/>
                  </a:lnTo>
                  <a:lnTo>
                    <a:pt x="1178561" y="121680"/>
                  </a:lnTo>
                  <a:lnTo>
                    <a:pt x="1187133" y="129623"/>
                  </a:lnTo>
                  <a:lnTo>
                    <a:pt x="1196023" y="137883"/>
                  </a:lnTo>
                  <a:lnTo>
                    <a:pt x="1204596" y="146143"/>
                  </a:lnTo>
                  <a:lnTo>
                    <a:pt x="1213168" y="155039"/>
                  </a:lnTo>
                  <a:lnTo>
                    <a:pt x="1221106" y="163299"/>
                  </a:lnTo>
                  <a:lnTo>
                    <a:pt x="1229043" y="172513"/>
                  </a:lnTo>
                  <a:lnTo>
                    <a:pt x="1236981" y="181726"/>
                  </a:lnTo>
                  <a:lnTo>
                    <a:pt x="1244283" y="190939"/>
                  </a:lnTo>
                  <a:lnTo>
                    <a:pt x="1251586" y="200153"/>
                  </a:lnTo>
                  <a:lnTo>
                    <a:pt x="1258888" y="210001"/>
                  </a:lnTo>
                  <a:lnTo>
                    <a:pt x="1265556" y="219850"/>
                  </a:lnTo>
                  <a:lnTo>
                    <a:pt x="1272223" y="230017"/>
                  </a:lnTo>
                  <a:lnTo>
                    <a:pt x="1278256" y="240183"/>
                  </a:lnTo>
                  <a:lnTo>
                    <a:pt x="1284606" y="250667"/>
                  </a:lnTo>
                  <a:lnTo>
                    <a:pt x="1290321" y="261151"/>
                  </a:lnTo>
                  <a:lnTo>
                    <a:pt x="1296353" y="271953"/>
                  </a:lnTo>
                  <a:lnTo>
                    <a:pt x="1301433" y="282755"/>
                  </a:lnTo>
                  <a:lnTo>
                    <a:pt x="1306831" y="293239"/>
                  </a:lnTo>
                  <a:lnTo>
                    <a:pt x="1311593" y="304359"/>
                  </a:lnTo>
                  <a:lnTo>
                    <a:pt x="1316356" y="315796"/>
                  </a:lnTo>
                  <a:lnTo>
                    <a:pt x="1320483" y="327234"/>
                  </a:lnTo>
                  <a:lnTo>
                    <a:pt x="1324293" y="338671"/>
                  </a:lnTo>
                  <a:lnTo>
                    <a:pt x="1328421" y="350426"/>
                  </a:lnTo>
                  <a:lnTo>
                    <a:pt x="1331913" y="362181"/>
                  </a:lnTo>
                  <a:lnTo>
                    <a:pt x="1335088" y="373936"/>
                  </a:lnTo>
                  <a:lnTo>
                    <a:pt x="1337946" y="386009"/>
                  </a:lnTo>
                  <a:lnTo>
                    <a:pt x="1340803" y="398081"/>
                  </a:lnTo>
                  <a:lnTo>
                    <a:pt x="1343026" y="410472"/>
                  </a:lnTo>
                  <a:lnTo>
                    <a:pt x="1344931" y="422862"/>
                  </a:lnTo>
                  <a:lnTo>
                    <a:pt x="1346518" y="435252"/>
                  </a:lnTo>
                  <a:lnTo>
                    <a:pt x="1348106" y="447643"/>
                  </a:lnTo>
                  <a:lnTo>
                    <a:pt x="1349058" y="460033"/>
                  </a:lnTo>
                  <a:lnTo>
                    <a:pt x="1350011" y="472741"/>
                  </a:lnTo>
                  <a:lnTo>
                    <a:pt x="1350646" y="485449"/>
                  </a:lnTo>
                  <a:lnTo>
                    <a:pt x="1350963" y="498475"/>
                  </a:lnTo>
                  <a:lnTo>
                    <a:pt x="1350646" y="513407"/>
                  </a:lnTo>
                  <a:lnTo>
                    <a:pt x="1349693" y="528975"/>
                  </a:lnTo>
                  <a:lnTo>
                    <a:pt x="1348423" y="543907"/>
                  </a:lnTo>
                  <a:lnTo>
                    <a:pt x="1347153" y="558521"/>
                  </a:lnTo>
                  <a:lnTo>
                    <a:pt x="1345248" y="573453"/>
                  </a:lnTo>
                  <a:lnTo>
                    <a:pt x="1342708" y="588067"/>
                  </a:lnTo>
                  <a:lnTo>
                    <a:pt x="1339851" y="602682"/>
                  </a:lnTo>
                  <a:lnTo>
                    <a:pt x="1336358" y="616660"/>
                  </a:lnTo>
                  <a:lnTo>
                    <a:pt x="1332866" y="631275"/>
                  </a:lnTo>
                  <a:lnTo>
                    <a:pt x="1328738" y="645254"/>
                  </a:lnTo>
                  <a:lnTo>
                    <a:pt x="1324293" y="658915"/>
                  </a:lnTo>
                  <a:lnTo>
                    <a:pt x="1319531" y="672576"/>
                  </a:lnTo>
                  <a:lnTo>
                    <a:pt x="1314133" y="685920"/>
                  </a:lnTo>
                  <a:lnTo>
                    <a:pt x="1308418" y="699263"/>
                  </a:lnTo>
                  <a:lnTo>
                    <a:pt x="1302386" y="712607"/>
                  </a:lnTo>
                  <a:lnTo>
                    <a:pt x="1296353" y="725315"/>
                  </a:lnTo>
                  <a:lnTo>
                    <a:pt x="1289368" y="738023"/>
                  </a:lnTo>
                  <a:lnTo>
                    <a:pt x="1282383" y="750413"/>
                  </a:lnTo>
                  <a:lnTo>
                    <a:pt x="1275081" y="762486"/>
                  </a:lnTo>
                  <a:lnTo>
                    <a:pt x="1267143" y="774559"/>
                  </a:lnTo>
                  <a:lnTo>
                    <a:pt x="1259206" y="786313"/>
                  </a:lnTo>
                  <a:lnTo>
                    <a:pt x="1250633" y="797751"/>
                  </a:lnTo>
                  <a:lnTo>
                    <a:pt x="1242061" y="809188"/>
                  </a:lnTo>
                  <a:lnTo>
                    <a:pt x="1232853" y="819990"/>
                  </a:lnTo>
                  <a:lnTo>
                    <a:pt x="1223963" y="830792"/>
                  </a:lnTo>
                  <a:lnTo>
                    <a:pt x="1214121" y="841276"/>
                  </a:lnTo>
                  <a:lnTo>
                    <a:pt x="1204278" y="851442"/>
                  </a:lnTo>
                  <a:lnTo>
                    <a:pt x="1193801" y="860974"/>
                  </a:lnTo>
                  <a:lnTo>
                    <a:pt x="1183323" y="870822"/>
                  </a:lnTo>
                  <a:lnTo>
                    <a:pt x="1172528" y="880036"/>
                  </a:lnTo>
                  <a:lnTo>
                    <a:pt x="1161733" y="889249"/>
                  </a:lnTo>
                  <a:lnTo>
                    <a:pt x="1150303" y="897827"/>
                  </a:lnTo>
                  <a:lnTo>
                    <a:pt x="1134746" y="909264"/>
                  </a:lnTo>
                  <a:lnTo>
                    <a:pt x="1118236" y="920066"/>
                  </a:lnTo>
                  <a:lnTo>
                    <a:pt x="1101408" y="929915"/>
                  </a:lnTo>
                  <a:lnTo>
                    <a:pt x="1084581" y="939446"/>
                  </a:lnTo>
                  <a:lnTo>
                    <a:pt x="1066801" y="948342"/>
                  </a:lnTo>
                  <a:lnTo>
                    <a:pt x="1048703" y="956602"/>
                  </a:lnTo>
                  <a:lnTo>
                    <a:pt x="1040131" y="960414"/>
                  </a:lnTo>
                  <a:lnTo>
                    <a:pt x="1030606" y="963909"/>
                  </a:lnTo>
                  <a:lnTo>
                    <a:pt x="1021398" y="967722"/>
                  </a:lnTo>
                  <a:lnTo>
                    <a:pt x="1011873" y="970899"/>
                  </a:lnTo>
                  <a:lnTo>
                    <a:pt x="1002348" y="973758"/>
                  </a:lnTo>
                  <a:lnTo>
                    <a:pt x="993141" y="976617"/>
                  </a:lnTo>
                  <a:lnTo>
                    <a:pt x="983616" y="979794"/>
                  </a:lnTo>
                  <a:lnTo>
                    <a:pt x="973773" y="982018"/>
                  </a:lnTo>
                  <a:lnTo>
                    <a:pt x="963931" y="984560"/>
                  </a:lnTo>
                  <a:lnTo>
                    <a:pt x="954088" y="986466"/>
                  </a:lnTo>
                  <a:lnTo>
                    <a:pt x="944246" y="988372"/>
                  </a:lnTo>
                  <a:lnTo>
                    <a:pt x="934403" y="990596"/>
                  </a:lnTo>
                  <a:lnTo>
                    <a:pt x="924561" y="991867"/>
                  </a:lnTo>
                  <a:lnTo>
                    <a:pt x="914401" y="993455"/>
                  </a:lnTo>
                  <a:lnTo>
                    <a:pt x="904241" y="994409"/>
                  </a:lnTo>
                  <a:lnTo>
                    <a:pt x="893763" y="995362"/>
                  </a:lnTo>
                  <a:lnTo>
                    <a:pt x="883603" y="995997"/>
                  </a:lnTo>
                  <a:lnTo>
                    <a:pt x="873126" y="996632"/>
                  </a:lnTo>
                  <a:lnTo>
                    <a:pt x="862648" y="996950"/>
                  </a:lnTo>
                  <a:lnTo>
                    <a:pt x="852171" y="996950"/>
                  </a:lnTo>
                  <a:lnTo>
                    <a:pt x="840423" y="996950"/>
                  </a:lnTo>
                  <a:lnTo>
                    <a:pt x="828358" y="996315"/>
                  </a:lnTo>
                  <a:lnTo>
                    <a:pt x="816293" y="995679"/>
                  </a:lnTo>
                  <a:lnTo>
                    <a:pt x="804546" y="994726"/>
                  </a:lnTo>
                  <a:lnTo>
                    <a:pt x="792798" y="993455"/>
                  </a:lnTo>
                  <a:lnTo>
                    <a:pt x="781368" y="992185"/>
                  </a:lnTo>
                  <a:lnTo>
                    <a:pt x="769621" y="990278"/>
                  </a:lnTo>
                  <a:lnTo>
                    <a:pt x="758191" y="988054"/>
                  </a:lnTo>
                  <a:lnTo>
                    <a:pt x="746761" y="985831"/>
                  </a:lnTo>
                  <a:lnTo>
                    <a:pt x="735331" y="983289"/>
                  </a:lnTo>
                  <a:lnTo>
                    <a:pt x="724218" y="980430"/>
                  </a:lnTo>
                  <a:lnTo>
                    <a:pt x="713106" y="977253"/>
                  </a:lnTo>
                  <a:lnTo>
                    <a:pt x="702311" y="973758"/>
                  </a:lnTo>
                  <a:lnTo>
                    <a:pt x="691198" y="970263"/>
                  </a:lnTo>
                  <a:lnTo>
                    <a:pt x="680721" y="966768"/>
                  </a:lnTo>
                  <a:lnTo>
                    <a:pt x="670243" y="962321"/>
                  </a:lnTo>
                  <a:lnTo>
                    <a:pt x="659448" y="958190"/>
                  </a:lnTo>
                  <a:lnTo>
                    <a:pt x="648971" y="953425"/>
                  </a:lnTo>
                  <a:lnTo>
                    <a:pt x="638811" y="948659"/>
                  </a:lnTo>
                  <a:lnTo>
                    <a:pt x="628651" y="943894"/>
                  </a:lnTo>
                  <a:lnTo>
                    <a:pt x="618491" y="938493"/>
                  </a:lnTo>
                  <a:lnTo>
                    <a:pt x="608648" y="933410"/>
                  </a:lnTo>
                  <a:lnTo>
                    <a:pt x="599123" y="927373"/>
                  </a:lnTo>
                  <a:lnTo>
                    <a:pt x="589281" y="921655"/>
                  </a:lnTo>
                  <a:lnTo>
                    <a:pt x="579756" y="915618"/>
                  </a:lnTo>
                  <a:lnTo>
                    <a:pt x="570548" y="909264"/>
                  </a:lnTo>
                  <a:lnTo>
                    <a:pt x="561023" y="902910"/>
                  </a:lnTo>
                  <a:lnTo>
                    <a:pt x="552133" y="895921"/>
                  </a:lnTo>
                  <a:lnTo>
                    <a:pt x="543561" y="889249"/>
                  </a:lnTo>
                  <a:lnTo>
                    <a:pt x="534671" y="881942"/>
                  </a:lnTo>
                  <a:lnTo>
                    <a:pt x="526098" y="874952"/>
                  </a:lnTo>
                  <a:lnTo>
                    <a:pt x="517526" y="867328"/>
                  </a:lnTo>
                  <a:lnTo>
                    <a:pt x="508318" y="858750"/>
                  </a:lnTo>
                  <a:lnTo>
                    <a:pt x="499428" y="849854"/>
                  </a:lnTo>
                  <a:lnTo>
                    <a:pt x="490538" y="840958"/>
                  </a:lnTo>
                  <a:lnTo>
                    <a:pt x="481648" y="831427"/>
                  </a:lnTo>
                  <a:lnTo>
                    <a:pt x="473711" y="821896"/>
                  </a:lnTo>
                  <a:lnTo>
                    <a:pt x="465456" y="812047"/>
                  </a:lnTo>
                  <a:lnTo>
                    <a:pt x="457518" y="801881"/>
                  </a:lnTo>
                  <a:lnTo>
                    <a:pt x="449898" y="791714"/>
                  </a:lnTo>
                  <a:lnTo>
                    <a:pt x="442596" y="781548"/>
                  </a:lnTo>
                  <a:lnTo>
                    <a:pt x="435293" y="770746"/>
                  </a:lnTo>
                  <a:lnTo>
                    <a:pt x="428626" y="759944"/>
                  </a:lnTo>
                  <a:lnTo>
                    <a:pt x="421958" y="749142"/>
                  </a:lnTo>
                  <a:lnTo>
                    <a:pt x="415608" y="738023"/>
                  </a:lnTo>
                  <a:lnTo>
                    <a:pt x="409576" y="726585"/>
                  </a:lnTo>
                  <a:lnTo>
                    <a:pt x="403861" y="715148"/>
                  </a:lnTo>
                  <a:lnTo>
                    <a:pt x="398463" y="703393"/>
                  </a:lnTo>
                  <a:lnTo>
                    <a:pt x="393383" y="691638"/>
                  </a:lnTo>
                  <a:lnTo>
                    <a:pt x="388303" y="679566"/>
                  </a:lnTo>
                  <a:lnTo>
                    <a:pt x="383858" y="667493"/>
                  </a:lnTo>
                  <a:lnTo>
                    <a:pt x="379731" y="655420"/>
                  </a:lnTo>
                  <a:lnTo>
                    <a:pt x="375603" y="643030"/>
                  </a:lnTo>
                  <a:lnTo>
                    <a:pt x="372111" y="630322"/>
                  </a:lnTo>
                  <a:lnTo>
                    <a:pt x="368936" y="617614"/>
                  </a:lnTo>
                  <a:lnTo>
                    <a:pt x="365443" y="604588"/>
                  </a:lnTo>
                  <a:lnTo>
                    <a:pt x="362903" y="591880"/>
                  </a:lnTo>
                  <a:lnTo>
                    <a:pt x="360681" y="578854"/>
                  </a:lnTo>
                  <a:lnTo>
                    <a:pt x="358776" y="565828"/>
                  </a:lnTo>
                  <a:lnTo>
                    <a:pt x="357188" y="552485"/>
                  </a:lnTo>
                  <a:lnTo>
                    <a:pt x="355601" y="539141"/>
                  </a:lnTo>
                  <a:lnTo>
                    <a:pt x="354648" y="525480"/>
                  </a:lnTo>
                  <a:lnTo>
                    <a:pt x="354331" y="511819"/>
                  </a:lnTo>
                  <a:lnTo>
                    <a:pt x="354013" y="498475"/>
                  </a:lnTo>
                  <a:lnTo>
                    <a:pt x="354331" y="485449"/>
                  </a:lnTo>
                  <a:lnTo>
                    <a:pt x="354648" y="472741"/>
                  </a:lnTo>
                  <a:lnTo>
                    <a:pt x="355601" y="460033"/>
                  </a:lnTo>
                  <a:lnTo>
                    <a:pt x="356871" y="447643"/>
                  </a:lnTo>
                  <a:lnTo>
                    <a:pt x="358141" y="434935"/>
                  </a:lnTo>
                  <a:lnTo>
                    <a:pt x="360046" y="422544"/>
                  </a:lnTo>
                  <a:lnTo>
                    <a:pt x="361951" y="410472"/>
                  </a:lnTo>
                  <a:lnTo>
                    <a:pt x="364173" y="397763"/>
                  </a:lnTo>
                  <a:lnTo>
                    <a:pt x="366713" y="385691"/>
                  </a:lnTo>
                  <a:lnTo>
                    <a:pt x="369888" y="373936"/>
                  </a:lnTo>
                  <a:lnTo>
                    <a:pt x="373063" y="361863"/>
                  </a:lnTo>
                  <a:lnTo>
                    <a:pt x="376556" y="350108"/>
                  </a:lnTo>
                  <a:lnTo>
                    <a:pt x="380683" y="338671"/>
                  </a:lnTo>
                  <a:lnTo>
                    <a:pt x="384493" y="326916"/>
                  </a:lnTo>
                  <a:lnTo>
                    <a:pt x="388621" y="315796"/>
                  </a:lnTo>
                  <a:lnTo>
                    <a:pt x="393383" y="304359"/>
                  </a:lnTo>
                  <a:lnTo>
                    <a:pt x="398146" y="293239"/>
                  </a:lnTo>
                  <a:lnTo>
                    <a:pt x="403543" y="282755"/>
                  </a:lnTo>
                  <a:lnTo>
                    <a:pt x="408623" y="271636"/>
                  </a:lnTo>
                  <a:lnTo>
                    <a:pt x="414656" y="261151"/>
                  </a:lnTo>
                  <a:lnTo>
                    <a:pt x="420371" y="250667"/>
                  </a:lnTo>
                  <a:lnTo>
                    <a:pt x="426721" y="240183"/>
                  </a:lnTo>
                  <a:lnTo>
                    <a:pt x="432753" y="230017"/>
                  </a:lnTo>
                  <a:lnTo>
                    <a:pt x="439421" y="219850"/>
                  </a:lnTo>
                  <a:lnTo>
                    <a:pt x="446088" y="210001"/>
                  </a:lnTo>
                  <a:lnTo>
                    <a:pt x="453391" y="200153"/>
                  </a:lnTo>
                  <a:lnTo>
                    <a:pt x="460693" y="190939"/>
                  </a:lnTo>
                  <a:lnTo>
                    <a:pt x="467996" y="181408"/>
                  </a:lnTo>
                  <a:lnTo>
                    <a:pt x="475933" y="172195"/>
                  </a:lnTo>
                  <a:lnTo>
                    <a:pt x="483871" y="163299"/>
                  </a:lnTo>
                  <a:lnTo>
                    <a:pt x="491808" y="154403"/>
                  </a:lnTo>
                  <a:lnTo>
                    <a:pt x="500381" y="146143"/>
                  </a:lnTo>
                  <a:lnTo>
                    <a:pt x="508953" y="137565"/>
                  </a:lnTo>
                  <a:lnTo>
                    <a:pt x="517526" y="129305"/>
                  </a:lnTo>
                  <a:lnTo>
                    <a:pt x="526416" y="121680"/>
                  </a:lnTo>
                  <a:lnTo>
                    <a:pt x="535623" y="113738"/>
                  </a:lnTo>
                  <a:lnTo>
                    <a:pt x="545148" y="106113"/>
                  </a:lnTo>
                  <a:lnTo>
                    <a:pt x="554673" y="99123"/>
                  </a:lnTo>
                  <a:lnTo>
                    <a:pt x="564516" y="92134"/>
                  </a:lnTo>
                  <a:lnTo>
                    <a:pt x="574041" y="85462"/>
                  </a:lnTo>
                  <a:lnTo>
                    <a:pt x="584201" y="78473"/>
                  </a:lnTo>
                  <a:lnTo>
                    <a:pt x="594361" y="72119"/>
                  </a:lnTo>
                  <a:lnTo>
                    <a:pt x="604838" y="66082"/>
                  </a:lnTo>
                  <a:lnTo>
                    <a:pt x="615316" y="60046"/>
                  </a:lnTo>
                  <a:lnTo>
                    <a:pt x="625793" y="54645"/>
                  </a:lnTo>
                  <a:lnTo>
                    <a:pt x="636906" y="48926"/>
                  </a:lnTo>
                  <a:lnTo>
                    <a:pt x="647701" y="44161"/>
                  </a:lnTo>
                  <a:lnTo>
                    <a:pt x="658813" y="39395"/>
                  </a:lnTo>
                  <a:lnTo>
                    <a:pt x="670243" y="34630"/>
                  </a:lnTo>
                  <a:lnTo>
                    <a:pt x="681356" y="30182"/>
                  </a:lnTo>
                  <a:lnTo>
                    <a:pt x="693103" y="26052"/>
                  </a:lnTo>
                  <a:lnTo>
                    <a:pt x="704533" y="22239"/>
                  </a:lnTo>
                  <a:lnTo>
                    <a:pt x="716281" y="19062"/>
                  </a:lnTo>
                  <a:lnTo>
                    <a:pt x="728346" y="15568"/>
                  </a:lnTo>
                  <a:lnTo>
                    <a:pt x="740093" y="12708"/>
                  </a:lnTo>
                  <a:lnTo>
                    <a:pt x="752158" y="10167"/>
                  </a:lnTo>
                  <a:lnTo>
                    <a:pt x="764541" y="7625"/>
                  </a:lnTo>
                  <a:lnTo>
                    <a:pt x="776606" y="5719"/>
                  </a:lnTo>
                  <a:lnTo>
                    <a:pt x="788988" y="3813"/>
                  </a:lnTo>
                  <a:lnTo>
                    <a:pt x="801688" y="2542"/>
                  </a:lnTo>
                  <a:lnTo>
                    <a:pt x="814071" y="1271"/>
                  </a:lnTo>
                  <a:lnTo>
                    <a:pt x="826771" y="636"/>
                  </a:lnTo>
                  <a:lnTo>
                    <a:pt x="839471" y="0"/>
                  </a:lnTo>
                  <a:close/>
                </a:path>
              </a:pathLst>
            </a:custGeom>
            <a:solidFill>
              <a:srgbClr val="054293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 flipH="1">
            <a:off x="3838081" y="2173630"/>
            <a:ext cx="2919389" cy="6093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任务</a:t>
            </a:r>
            <a:r>
              <a:rPr lang="en-US" altLang="zh-CN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3</a:t>
            </a: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：技能训练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3409535" y="2874399"/>
            <a:ext cx="4897077" cy="0"/>
          </a:xfrm>
          <a:prstGeom prst="line">
            <a:avLst/>
          </a:prstGeom>
          <a:ln w="952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27938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 advTm="0">
        <p:checker/>
      </p:transition>
    </mc:Choice>
    <mc:Fallback>
      <p:transition spd="slow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矩形 61"/>
          <p:cNvSpPr/>
          <p:nvPr/>
        </p:nvSpPr>
        <p:spPr>
          <a:xfrm>
            <a:off x="8347" y="5052419"/>
            <a:ext cx="9160069" cy="9108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>
              <a:latin typeface="SF Orson Casual Heavy" panose="00000400000000000000" pitchFamily="2" charset="0"/>
              <a:ea typeface="幼圆" panose="02010509060101010101" pitchFamily="49" charset="-122"/>
              <a:sym typeface="SF Orson Casual Heavy" panose="00000400000000000000" pitchFamily="2" charset="0"/>
            </a:endParaRPr>
          </a:p>
        </p:txBody>
      </p:sp>
      <p:sp>
        <p:nvSpPr>
          <p:cNvPr id="28" name="TextBox 20"/>
          <p:cNvSpPr txBox="1"/>
          <p:nvPr/>
        </p:nvSpPr>
        <p:spPr bwMode="auto">
          <a:xfrm>
            <a:off x="285720" y="1000114"/>
            <a:ext cx="6357982" cy="2531440"/>
          </a:xfrm>
          <a:prstGeom prst="rect">
            <a:avLst/>
          </a:prstGeom>
          <a:noFill/>
        </p:spPr>
        <p:txBody>
          <a:bodyPr vert="horz" wrap="square" lIns="68558" tIns="34279" rIns="68558" bIns="34279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rgbClr val="000000"/>
                </a:solidFill>
                <a:ea typeface="楷体_GB2312" pitchFamily="49" charset="-122"/>
              </a:rPr>
              <a:t>    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【</a:t>
            </a:r>
            <a:r>
              <a:rPr lang="zh-CN" altLang="en-US" sz="2000" b="1" dirty="0" smtClean="0">
                <a:solidFill>
                  <a:srgbClr val="000000"/>
                </a:solidFill>
                <a:latin typeface="+mn-ea"/>
              </a:rPr>
              <a:t>例</a:t>
            </a:r>
            <a:r>
              <a:rPr lang="en-US" altLang="zh-CN" sz="2000" b="1" dirty="0" smtClean="0">
                <a:solidFill>
                  <a:srgbClr val="000000"/>
                </a:solidFill>
                <a:latin typeface="+mn-ea"/>
              </a:rPr>
              <a:t>8-3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】</a:t>
            </a:r>
            <a:r>
              <a:rPr lang="zh-CN" altLang="zh-CN" sz="2000" dirty="0" smtClean="0">
                <a:latin typeface="+mn-ea"/>
              </a:rPr>
              <a:t>把下列运算表达式定义为带参的宏。</a:t>
            </a:r>
          </a:p>
          <a:p>
            <a:r>
              <a:rPr lang="en-US" altLang="zh-CN" sz="2000" dirty="0" smtClean="0">
                <a:latin typeface="+mn-ea"/>
              </a:rPr>
              <a:t>           </a:t>
            </a:r>
            <a:r>
              <a:rPr lang="zh-CN" altLang="zh-CN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1</a:t>
            </a:r>
            <a:r>
              <a:rPr lang="zh-CN" altLang="zh-CN" sz="2000" dirty="0" smtClean="0">
                <a:latin typeface="+mn-ea"/>
              </a:rPr>
              <a:t>）求两个数的小者。</a:t>
            </a:r>
          </a:p>
          <a:p>
            <a:r>
              <a:rPr lang="en-US" altLang="zh-CN" sz="2000" dirty="0" smtClean="0">
                <a:latin typeface="+mn-ea"/>
              </a:rPr>
              <a:t>           </a:t>
            </a:r>
            <a:r>
              <a:rPr lang="zh-CN" altLang="zh-CN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zh-CN" sz="2000" dirty="0" smtClean="0">
                <a:latin typeface="+mn-ea"/>
              </a:rPr>
              <a:t>）求</a:t>
            </a:r>
            <a:r>
              <a:rPr lang="en-US" altLang="zh-CN" sz="2000" dirty="0" smtClean="0">
                <a:latin typeface="+mn-ea"/>
              </a:rPr>
              <a:t>x</a:t>
            </a:r>
            <a:r>
              <a:rPr lang="zh-CN" altLang="zh-CN" sz="2000" dirty="0" smtClean="0">
                <a:latin typeface="+mn-ea"/>
              </a:rPr>
              <a:t>的绝对值。</a:t>
            </a:r>
          </a:p>
          <a:p>
            <a:r>
              <a:rPr lang="en-US" altLang="zh-CN" sz="2000" dirty="0" smtClean="0">
                <a:latin typeface="+mn-ea"/>
              </a:rPr>
              <a:t>           </a:t>
            </a:r>
            <a:r>
              <a:rPr lang="zh-CN" altLang="zh-CN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3</a:t>
            </a:r>
            <a:r>
              <a:rPr lang="zh-CN" altLang="zh-CN" sz="2000" dirty="0" smtClean="0">
                <a:latin typeface="+mn-ea"/>
              </a:rPr>
              <a:t>）判断</a:t>
            </a:r>
            <a:r>
              <a:rPr lang="en-US" altLang="zh-CN" sz="2000" dirty="0" smtClean="0">
                <a:latin typeface="+mn-ea"/>
              </a:rPr>
              <a:t>x</a:t>
            </a:r>
            <a:r>
              <a:rPr lang="zh-CN" altLang="zh-CN" sz="2000" dirty="0" smtClean="0">
                <a:latin typeface="+mn-ea"/>
              </a:rPr>
              <a:t>是否奇数。</a:t>
            </a:r>
          </a:p>
          <a:p>
            <a:r>
              <a:rPr lang="en-US" altLang="zh-CN" sz="2000" dirty="0" smtClean="0">
                <a:latin typeface="+mn-ea"/>
              </a:rPr>
              <a:t>           </a:t>
            </a:r>
            <a:r>
              <a:rPr lang="zh-CN" altLang="zh-CN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4</a:t>
            </a:r>
            <a:r>
              <a:rPr lang="zh-CN" altLang="zh-CN" sz="2000" dirty="0" smtClean="0">
                <a:latin typeface="+mn-ea"/>
              </a:rPr>
              <a:t>）两个整数交换。</a:t>
            </a:r>
          </a:p>
          <a:p>
            <a:pPr>
              <a:spcBef>
                <a:spcPct val="50000"/>
              </a:spcBef>
            </a:pPr>
            <a:endParaRPr lang="en-US" altLang="zh-CN" sz="2000" dirty="0" smtClean="0">
              <a:solidFill>
                <a:srgbClr val="000000"/>
              </a:solidFill>
              <a:latin typeface="+mn-ea"/>
            </a:endParaRPr>
          </a:p>
          <a:p>
            <a:pPr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   </a:t>
            </a:r>
            <a:endParaRPr lang="en-US" altLang="zh-CN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080176" y="3539893"/>
            <a:ext cx="6715172" cy="95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 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宋体" pitchFamily="2" charset="-122"/>
                <a:ea typeface="宋体" pitchFamily="2" charset="-122"/>
              </a:rPr>
              <a:t>              如何定义？</a:t>
            </a:r>
            <a:endParaRPr lang="en-US" altLang="zh-CN" sz="2400" b="1" dirty="0">
              <a:solidFill>
                <a:schemeClr val="tx1">
                  <a:lumMod val="85000"/>
                  <a:lumOff val="15000"/>
                </a:schemeClr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26" name="Picture 2" descr="https://timgsa.baidu.com/timg?image&amp;quality=80&amp;size=b9999_10000&amp;sec=1536505399525&amp;di=2d7e0d8950a1d5ce9794e43e0e042c94&amp;imgtype=0&amp;src=http%3A%2F%2Fpic39.photophoto.cn%2F20160622%2F1155115681005556_b.jpg"/>
          <p:cNvPicPr>
            <a:picLocks noChangeAspect="1" noChangeArrowheads="1"/>
          </p:cNvPicPr>
          <p:nvPr/>
        </p:nvPicPr>
        <p:blipFill>
          <a:blip r:embed="rId3" cstate="print"/>
          <a:srcRect b="7401"/>
          <a:stretch>
            <a:fillRect/>
          </a:stretch>
        </p:blipFill>
        <p:spPr bwMode="auto">
          <a:xfrm rot="1041674">
            <a:off x="9205647" y="3094550"/>
            <a:ext cx="1511330" cy="1865967"/>
          </a:xfrm>
          <a:prstGeom prst="rect">
            <a:avLst/>
          </a:prstGeom>
          <a:noFill/>
        </p:spPr>
      </p:pic>
      <p:cxnSp>
        <p:nvCxnSpPr>
          <p:cNvPr id="9" name="直接连接符 8"/>
          <p:cNvCxnSpPr/>
          <p:nvPr/>
        </p:nvCxnSpPr>
        <p:spPr>
          <a:xfrm>
            <a:off x="402151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原创设计师QQ598969553            _19"/>
          <p:cNvSpPr txBox="1"/>
          <p:nvPr/>
        </p:nvSpPr>
        <p:spPr>
          <a:xfrm>
            <a:off x="531762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知识拓展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148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矩形 61"/>
          <p:cNvSpPr/>
          <p:nvPr/>
        </p:nvSpPr>
        <p:spPr>
          <a:xfrm>
            <a:off x="8347" y="5052419"/>
            <a:ext cx="9160069" cy="9108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>
              <a:latin typeface="SF Orson Casual Heavy" panose="00000400000000000000" pitchFamily="2" charset="0"/>
              <a:ea typeface="幼圆" panose="02010509060101010101" pitchFamily="49" charset="-122"/>
              <a:sym typeface="SF Orson Casual Heavy" panose="00000400000000000000" pitchFamily="2" charset="0"/>
            </a:endParaRPr>
          </a:p>
        </p:txBody>
      </p:sp>
      <p:sp>
        <p:nvSpPr>
          <p:cNvPr id="28" name="TextBox 20"/>
          <p:cNvSpPr txBox="1"/>
          <p:nvPr/>
        </p:nvSpPr>
        <p:spPr bwMode="auto">
          <a:xfrm>
            <a:off x="285720" y="1000114"/>
            <a:ext cx="7856794" cy="838669"/>
          </a:xfrm>
          <a:prstGeom prst="rect">
            <a:avLst/>
          </a:prstGeom>
          <a:noFill/>
        </p:spPr>
        <p:txBody>
          <a:bodyPr vert="horz" wrap="square" lIns="68558" tIns="34279" rIns="68558" bIns="34279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rgbClr val="000000"/>
                </a:solidFill>
                <a:ea typeface="楷体_GB2312" pitchFamily="49" charset="-122"/>
              </a:rPr>
              <a:t>    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【</a:t>
            </a:r>
            <a:r>
              <a:rPr lang="zh-CN" altLang="en-US" sz="2000" b="1" dirty="0" smtClean="0">
                <a:solidFill>
                  <a:srgbClr val="000000"/>
                </a:solidFill>
                <a:latin typeface="+mn-ea"/>
              </a:rPr>
              <a:t>例</a:t>
            </a:r>
            <a:r>
              <a:rPr lang="en-US" altLang="zh-CN" sz="2000" b="1" dirty="0" smtClean="0">
                <a:solidFill>
                  <a:srgbClr val="000000"/>
                </a:solidFill>
                <a:latin typeface="+mn-ea"/>
              </a:rPr>
              <a:t>8-4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】</a:t>
            </a:r>
            <a:r>
              <a:rPr lang="zh-CN" altLang="zh-CN" sz="2000" dirty="0" smtClean="0"/>
              <a:t>键盘输入正方形的边长</a:t>
            </a:r>
            <a:r>
              <a:rPr lang="en-US" altLang="zh-CN" sz="2000" dirty="0" smtClean="0"/>
              <a:t>a1</a:t>
            </a:r>
            <a:r>
              <a:rPr lang="zh-CN" altLang="zh-CN" sz="2000" dirty="0" smtClean="0"/>
              <a:t>，求其表面积</a:t>
            </a:r>
            <a:r>
              <a:rPr lang="en-US" altLang="zh-CN" sz="2000" dirty="0" smtClean="0"/>
              <a:t>S</a:t>
            </a:r>
            <a:r>
              <a:rPr lang="zh-CN" altLang="zh-CN" sz="2000" dirty="0" smtClean="0"/>
              <a:t>及体积</a:t>
            </a:r>
            <a:r>
              <a:rPr lang="en-US" altLang="zh-CN" sz="2000" dirty="0" smtClean="0"/>
              <a:t>V</a:t>
            </a:r>
            <a:r>
              <a:rPr lang="zh-CN" altLang="zh-CN" sz="2000" dirty="0" smtClean="0"/>
              <a:t>。</a:t>
            </a:r>
            <a:endParaRPr lang="en-US" altLang="zh-CN" sz="2000" dirty="0" smtClean="0">
              <a:solidFill>
                <a:srgbClr val="000000"/>
              </a:solidFill>
              <a:latin typeface="+mn-ea"/>
            </a:endParaRPr>
          </a:p>
          <a:p>
            <a:pPr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   </a:t>
            </a:r>
            <a:endParaRPr lang="en-US" altLang="zh-CN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0" y="2378748"/>
            <a:ext cx="4323463" cy="95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 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宋体" pitchFamily="2" charset="-122"/>
                <a:ea typeface="宋体" pitchFamily="2" charset="-122"/>
              </a:rPr>
              <a:t>                如何实现？</a:t>
            </a:r>
            <a:endParaRPr lang="en-US" altLang="zh-CN" sz="2400" b="1" dirty="0">
              <a:solidFill>
                <a:schemeClr val="tx1">
                  <a:lumMod val="85000"/>
                  <a:lumOff val="15000"/>
                </a:schemeClr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26" name="Picture 2" descr="https://timgsa.baidu.com/timg?image&amp;quality=80&amp;size=b9999_10000&amp;sec=1536505399525&amp;di=2d7e0d8950a1d5ce9794e43e0e042c94&amp;imgtype=0&amp;src=http%3A%2F%2Fpic39.photophoto.cn%2F20160622%2F1155115681005556_b.jpg"/>
          <p:cNvPicPr>
            <a:picLocks noChangeAspect="1" noChangeArrowheads="1"/>
          </p:cNvPicPr>
          <p:nvPr/>
        </p:nvPicPr>
        <p:blipFill>
          <a:blip r:embed="rId3" cstate="print"/>
          <a:srcRect b="7401"/>
          <a:stretch>
            <a:fillRect/>
          </a:stretch>
        </p:blipFill>
        <p:spPr bwMode="auto">
          <a:xfrm rot="1041674">
            <a:off x="-1755300" y="2789751"/>
            <a:ext cx="1511330" cy="1865967"/>
          </a:xfrm>
          <a:prstGeom prst="rect">
            <a:avLst/>
          </a:prstGeom>
          <a:noFill/>
        </p:spPr>
      </p:pic>
      <p:cxnSp>
        <p:nvCxnSpPr>
          <p:cNvPr id="9" name="直接连接符 8"/>
          <p:cNvCxnSpPr/>
          <p:nvPr/>
        </p:nvCxnSpPr>
        <p:spPr>
          <a:xfrm>
            <a:off x="402151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原创设计师QQ598969553            _19"/>
          <p:cNvSpPr txBox="1"/>
          <p:nvPr/>
        </p:nvSpPr>
        <p:spPr>
          <a:xfrm>
            <a:off x="531762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知识拓展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148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8 -0.02225 L 0.65487 -0.02503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5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矩形 61"/>
          <p:cNvSpPr/>
          <p:nvPr/>
        </p:nvSpPr>
        <p:spPr>
          <a:xfrm>
            <a:off x="8347" y="5052419"/>
            <a:ext cx="9160069" cy="9108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>
              <a:latin typeface="SF Orson Casual Heavy" panose="00000400000000000000" pitchFamily="2" charset="0"/>
              <a:ea typeface="幼圆" panose="02010509060101010101" pitchFamily="49" charset="-122"/>
              <a:sym typeface="SF Orson Casual Heavy" panose="00000400000000000000" pitchFamily="2" charset="0"/>
            </a:endParaRPr>
          </a:p>
        </p:txBody>
      </p:sp>
      <p:sp>
        <p:nvSpPr>
          <p:cNvPr id="28" name="TextBox 20"/>
          <p:cNvSpPr txBox="1"/>
          <p:nvPr/>
        </p:nvSpPr>
        <p:spPr bwMode="auto">
          <a:xfrm>
            <a:off x="285720" y="1000114"/>
            <a:ext cx="7856794" cy="838669"/>
          </a:xfrm>
          <a:prstGeom prst="rect">
            <a:avLst/>
          </a:prstGeom>
          <a:noFill/>
        </p:spPr>
        <p:txBody>
          <a:bodyPr vert="horz" wrap="square" lIns="68558" tIns="34279" rIns="68558" bIns="34279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rgbClr val="000000"/>
                </a:solidFill>
                <a:ea typeface="楷体_GB2312" pitchFamily="49" charset="-122"/>
              </a:rPr>
              <a:t>    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【</a:t>
            </a:r>
            <a:r>
              <a:rPr lang="zh-CN" altLang="en-US" sz="2000" b="1" dirty="0" smtClean="0">
                <a:solidFill>
                  <a:srgbClr val="000000"/>
                </a:solidFill>
                <a:latin typeface="+mn-ea"/>
              </a:rPr>
              <a:t>例</a:t>
            </a:r>
            <a:r>
              <a:rPr lang="en-US" altLang="zh-CN" sz="2000" b="1" dirty="0" smtClean="0">
                <a:solidFill>
                  <a:srgbClr val="000000"/>
                </a:solidFill>
                <a:latin typeface="+mn-ea"/>
              </a:rPr>
              <a:t>8-4</a:t>
            </a:r>
            <a:r>
              <a:rPr lang="en-US" altLang="zh-CN" sz="2000" dirty="0" smtClean="0">
                <a:solidFill>
                  <a:srgbClr val="000000"/>
                </a:solidFill>
                <a:latin typeface="+mn-ea"/>
              </a:rPr>
              <a:t>】</a:t>
            </a:r>
            <a:r>
              <a:rPr lang="zh-CN" altLang="zh-CN" sz="2000" dirty="0" smtClean="0"/>
              <a:t>键盘输入正方形的边长</a:t>
            </a:r>
            <a:r>
              <a:rPr lang="en-US" altLang="zh-CN" sz="2000" dirty="0" smtClean="0"/>
              <a:t>a1</a:t>
            </a:r>
            <a:r>
              <a:rPr lang="zh-CN" altLang="zh-CN" sz="2000" dirty="0" smtClean="0"/>
              <a:t>，求其表面积</a:t>
            </a:r>
            <a:r>
              <a:rPr lang="en-US" altLang="zh-CN" sz="2000" dirty="0" smtClean="0"/>
              <a:t>S</a:t>
            </a:r>
            <a:r>
              <a:rPr lang="zh-CN" altLang="zh-CN" sz="2000" dirty="0" smtClean="0"/>
              <a:t>及体积</a:t>
            </a:r>
            <a:r>
              <a:rPr lang="en-US" altLang="zh-CN" sz="2000" dirty="0" smtClean="0"/>
              <a:t>V</a:t>
            </a:r>
            <a:r>
              <a:rPr lang="zh-CN" altLang="zh-CN" sz="2000" dirty="0" smtClean="0"/>
              <a:t>。</a:t>
            </a:r>
            <a:endParaRPr lang="en-US" altLang="zh-CN" sz="2000" dirty="0" smtClean="0">
              <a:solidFill>
                <a:srgbClr val="000000"/>
              </a:solidFill>
              <a:latin typeface="+mn-ea"/>
            </a:endParaRPr>
          </a:p>
          <a:p>
            <a:pPr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   </a:t>
            </a:r>
            <a:endParaRPr lang="en-US" altLang="zh-CN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07887" y="1696575"/>
            <a:ext cx="6008914" cy="3727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b="1" dirty="0" smtClean="0">
                <a:solidFill>
                  <a:srgbClr val="0000CC"/>
                </a:solidFill>
                <a:latin typeface="宋体" pitchFamily="2" charset="-122"/>
                <a:ea typeface="宋体" pitchFamily="2" charset="-122"/>
              </a:rPr>
              <a:t> </a:t>
            </a:r>
          </a:p>
          <a:p>
            <a:r>
              <a:rPr lang="zh-CN" altLang="zh-CN" sz="2000" b="1" dirty="0" smtClean="0"/>
              <a:t>源程序：</a:t>
            </a:r>
            <a:endParaRPr lang="zh-CN" altLang="zh-CN" sz="2000" dirty="0" smtClean="0"/>
          </a:p>
          <a:p>
            <a:r>
              <a:rPr lang="en-US" altLang="zh-CN" sz="2000" dirty="0" smtClean="0"/>
              <a:t>#define L(</a:t>
            </a:r>
            <a:r>
              <a:rPr lang="en-US" altLang="zh-CN" sz="2000" dirty="0" err="1" smtClean="0"/>
              <a:t>a,S,V</a:t>
            </a:r>
            <a:r>
              <a:rPr lang="en-US" altLang="zh-CN" sz="2000" dirty="0" smtClean="0"/>
              <a:t>) S=6*a*a</a:t>
            </a:r>
            <a:r>
              <a:rPr lang="zh-CN" altLang="zh-CN" sz="2000" dirty="0" smtClean="0"/>
              <a:t>；</a:t>
            </a:r>
            <a:r>
              <a:rPr lang="en-US" altLang="zh-CN" sz="2000" dirty="0" smtClean="0"/>
              <a:t>V=a*a*a</a:t>
            </a:r>
            <a:endParaRPr lang="zh-CN" altLang="zh-CN" sz="2000" dirty="0" smtClean="0"/>
          </a:p>
          <a:p>
            <a:r>
              <a:rPr lang="en-US" altLang="zh-CN" sz="2000" dirty="0" smtClean="0"/>
              <a:t>main()</a:t>
            </a:r>
            <a:endParaRPr lang="zh-CN" altLang="zh-CN" sz="2000" dirty="0" smtClean="0"/>
          </a:p>
          <a:p>
            <a:r>
              <a:rPr lang="en-US" altLang="zh-CN" sz="2000" dirty="0" smtClean="0"/>
              <a:t>{</a:t>
            </a:r>
            <a:endParaRPr lang="zh-CN" altLang="zh-CN" sz="2000" dirty="0" smtClean="0"/>
          </a:p>
          <a:p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a1,S1,V1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scanf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“</a:t>
            </a:r>
            <a:r>
              <a:rPr lang="en-US" altLang="zh-CN" sz="2000" dirty="0" smtClean="0"/>
              <a:t>%d</a:t>
            </a:r>
            <a:r>
              <a:rPr lang="zh-CN" altLang="zh-CN" sz="2000" dirty="0" smtClean="0"/>
              <a:t>”，</a:t>
            </a:r>
            <a:r>
              <a:rPr lang="en-US" altLang="zh-CN" sz="2000" dirty="0" smtClean="0"/>
              <a:t>&amp;a1)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 L(a1</a:t>
            </a:r>
            <a:r>
              <a:rPr lang="zh-CN" altLang="zh-CN" sz="2000" dirty="0" smtClean="0"/>
              <a:t>，</a:t>
            </a:r>
            <a:r>
              <a:rPr lang="en-US" altLang="zh-CN" sz="2000" dirty="0" smtClean="0"/>
              <a:t>S1,V1)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printf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“</a:t>
            </a:r>
            <a:r>
              <a:rPr lang="en-US" altLang="zh-CN" sz="2000" dirty="0" smtClean="0"/>
              <a:t>%</a:t>
            </a:r>
            <a:r>
              <a:rPr lang="en-US" altLang="zh-CN" sz="2000" dirty="0" err="1" smtClean="0"/>
              <a:t>d,%d,%d</a:t>
            </a:r>
            <a:r>
              <a:rPr lang="zh-CN" altLang="zh-CN" sz="2000" dirty="0" smtClean="0"/>
              <a:t>”</a:t>
            </a:r>
            <a:r>
              <a:rPr lang="en-US" altLang="zh-CN" sz="2000" dirty="0" smtClean="0"/>
              <a:t>,a1,S1,V1)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}</a:t>
            </a:r>
            <a:endParaRPr lang="zh-CN" altLang="zh-CN" sz="2000" dirty="0" smtClean="0"/>
          </a:p>
          <a:p>
            <a:pPr>
              <a:lnSpc>
                <a:spcPct val="150000"/>
              </a:lnSpc>
              <a:defRPr/>
            </a:pPr>
            <a:endParaRPr lang="en-US" altLang="zh-CN" sz="2400" b="1" dirty="0">
              <a:solidFill>
                <a:schemeClr val="tx1">
                  <a:lumMod val="85000"/>
                  <a:lumOff val="15000"/>
                </a:schemeClr>
              </a:solidFill>
              <a:latin typeface="宋体" pitchFamily="2" charset="-122"/>
              <a:ea typeface="宋体" pitchFamily="2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402151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原创设计师QQ598969553            _19"/>
          <p:cNvSpPr txBox="1"/>
          <p:nvPr/>
        </p:nvSpPr>
        <p:spPr>
          <a:xfrm>
            <a:off x="531762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知识拓展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148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8368863" y="4771623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4598218" y="339502"/>
            <a:ext cx="4248472" cy="361279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 flipH="1">
            <a:off x="422439" y="1963349"/>
            <a:ext cx="3608680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zh-CN" altLang="en-US" sz="3200" b="1" dirty="0" smtClean="0">
                <a:solidFill>
                  <a:srgbClr val="414042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               谢   谢！</a:t>
            </a:r>
            <a:endParaRPr lang="zh-CN" altLang="en-US" sz="3200" b="1" dirty="0">
              <a:solidFill>
                <a:srgbClr val="414042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67544" y="1975920"/>
            <a:ext cx="4608512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467544" y="2597907"/>
            <a:ext cx="4673074" cy="0"/>
          </a:xfrm>
          <a:prstGeom prst="line">
            <a:avLst/>
          </a:prstGeom>
          <a:ln w="12700">
            <a:solidFill>
              <a:srgbClr val="414042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6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3607256"/>
            <a:ext cx="9143999" cy="155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31404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 advTm="0">
        <p14:vortex dir="r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原创设计师QQ598969553            _1"/>
          <p:cNvSpPr/>
          <p:nvPr/>
        </p:nvSpPr>
        <p:spPr>
          <a:xfrm>
            <a:off x="0" y="744"/>
            <a:ext cx="2790730" cy="5142013"/>
          </a:xfrm>
          <a:prstGeom prst="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9"/>
          </a:p>
        </p:txBody>
      </p:sp>
      <p:sp>
        <p:nvSpPr>
          <p:cNvPr id="6" name="原创设计师QQ598969553            _2"/>
          <p:cNvSpPr/>
          <p:nvPr/>
        </p:nvSpPr>
        <p:spPr>
          <a:xfrm>
            <a:off x="4254377" y="1778099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en-US" altLang="zh-CN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1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7" name="原创设计师QQ598969553            _3"/>
          <p:cNvGrpSpPr/>
          <p:nvPr/>
        </p:nvGrpSpPr>
        <p:grpSpPr>
          <a:xfrm>
            <a:off x="4915169" y="1778097"/>
            <a:ext cx="2805024" cy="430291"/>
            <a:chOff x="6339097" y="1573726"/>
            <a:chExt cx="3744416" cy="574021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8" name="圆角矩形 7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6723350" y="1614014"/>
              <a:ext cx="3336266" cy="533733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宏定义</a:t>
              </a:r>
              <a:endParaRPr lang="zh-CN" altLang="zh-CN" sz="2000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原创设计师QQ598969553            _4"/>
          <p:cNvSpPr/>
          <p:nvPr/>
        </p:nvSpPr>
        <p:spPr>
          <a:xfrm>
            <a:off x="4254377" y="2637335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en-US" altLang="zh-CN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1" name="原创设计师QQ598969553            _5"/>
          <p:cNvGrpSpPr/>
          <p:nvPr/>
        </p:nvGrpSpPr>
        <p:grpSpPr>
          <a:xfrm>
            <a:off x="4897267" y="2637334"/>
            <a:ext cx="2805024" cy="430291"/>
            <a:chOff x="6315199" y="2410178"/>
            <a:chExt cx="3744416" cy="574021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12" name="圆角矩形 11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6747248" y="2450466"/>
              <a:ext cx="2653076" cy="533733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文件包含</a:t>
              </a:r>
              <a:endParaRPr lang="zh-CN" altLang="zh-CN" sz="2000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原创设计师QQ598969553            _12"/>
          <p:cNvSpPr txBox="1"/>
          <p:nvPr/>
        </p:nvSpPr>
        <p:spPr>
          <a:xfrm>
            <a:off x="253769" y="1664553"/>
            <a:ext cx="2103768" cy="1015134"/>
          </a:xfrm>
          <a:prstGeom prst="rect">
            <a:avLst/>
          </a:prstGeom>
          <a:noFill/>
        </p:spPr>
        <p:txBody>
          <a:bodyPr wrap="square" lIns="91362" tIns="45680" rIns="91362" bIns="45680">
            <a:spAutoFit/>
          </a:bodyPr>
          <a:lstStyle/>
          <a:p>
            <a:pPr algn="ctr">
              <a:defRPr/>
            </a:pPr>
            <a:r>
              <a:rPr lang="zh-CN" altLang="en-US" sz="3598" b="1" spc="15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目录 </a:t>
            </a:r>
            <a:endParaRPr lang="en-US" altLang="zh-CN" sz="3598" b="1" spc="15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r">
              <a:defRPr/>
            </a:pPr>
            <a:r>
              <a:rPr lang="en-US" altLang="zh-CN" sz="2399" b="1" spc="15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2399" b="1" spc="15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原创设计师QQ598969553            _13"/>
          <p:cNvSpPr/>
          <p:nvPr/>
        </p:nvSpPr>
        <p:spPr>
          <a:xfrm rot="16200000">
            <a:off x="3371652" y="1782729"/>
            <a:ext cx="431823" cy="509274"/>
          </a:xfrm>
          <a:prstGeom prst="downArrow">
            <a:avLst/>
          </a:prstGeom>
          <a:solidFill>
            <a:srgbClr val="0542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5" tIns="34253" rIns="68505" bIns="34253" rtlCol="0" anchor="ctr"/>
          <a:lstStyle/>
          <a:p>
            <a:pPr algn="ctr"/>
            <a:endParaRPr lang="zh-CN" altLang="en-US" sz="1349"/>
          </a:p>
        </p:txBody>
      </p:sp>
      <p:grpSp>
        <p:nvGrpSpPr>
          <p:cNvPr id="32" name="原创设计师QQ598969553            _5"/>
          <p:cNvGrpSpPr/>
          <p:nvPr/>
        </p:nvGrpSpPr>
        <p:grpSpPr>
          <a:xfrm>
            <a:off x="4911781" y="3609791"/>
            <a:ext cx="2805024" cy="430291"/>
            <a:chOff x="6315199" y="2410178"/>
            <a:chExt cx="3744416" cy="574021"/>
          </a:xfr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</p:grpSpPr>
        <p:sp>
          <p:nvSpPr>
            <p:cNvPr id="33" name="圆角矩形 32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2" tIns="45711" rIns="91422" bIns="45711" anchor="ctr"/>
            <a:lstStyle/>
            <a:p>
              <a:pPr algn="ctr">
                <a:defRPr/>
              </a:pPr>
              <a:endParaRPr lang="zh-CN" altLang="en-US" sz="2699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6747248" y="2450466"/>
              <a:ext cx="2653076" cy="533733"/>
            </a:xfrm>
            <a:prstGeom prst="rect">
              <a:avLst/>
            </a:prstGeom>
            <a:noFill/>
          </p:spPr>
          <p:txBody>
            <a:bodyPr wrap="square" lIns="91422" tIns="45711" rIns="91422" bIns="45711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知识拓展</a:t>
              </a:r>
              <a:endParaRPr lang="zh-CN" altLang="zh-CN" sz="2000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原创设计师QQ598969553            _4"/>
          <p:cNvSpPr/>
          <p:nvPr/>
        </p:nvSpPr>
        <p:spPr>
          <a:xfrm>
            <a:off x="4232609" y="3646061"/>
            <a:ext cx="384495" cy="383428"/>
          </a:xfrm>
          <a:prstGeom prst="roundRect">
            <a:avLst/>
          </a:prstGeom>
          <a:gradFill>
            <a:gsLst>
              <a:gs pos="100000">
                <a:srgbClr val="054293"/>
              </a:gs>
              <a:gs pos="0">
                <a:srgbClr val="1A6AA5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1" tIns="45686" rIns="91371" bIns="45686" anchor="ctr"/>
          <a:lstStyle/>
          <a:p>
            <a:pPr algn="ctr">
              <a:defRPr/>
            </a:pPr>
            <a:r>
              <a:rPr lang="en-US" altLang="zh-CN" sz="2699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3</a:t>
            </a:r>
            <a:endParaRPr lang="zh-CN" altLang="en-US" sz="2699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1388130"/>
      </p:ext>
    </p:extLst>
  </p:cSld>
  <p:clrMapOvr>
    <a:masterClrMapping/>
  </p:clrMapOvr>
  <p:transition spd="med" advTm="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21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400"/>
                            </p:stCondLst>
                            <p:childTnLst>
                              <p:par>
                                <p:cTn id="39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52" dur="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2" animBg="1"/>
      <p:bldP spid="26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1563638"/>
            <a:ext cx="916572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2"/>
          <p:cNvGrpSpPr/>
          <p:nvPr/>
        </p:nvGrpSpPr>
        <p:grpSpPr>
          <a:xfrm>
            <a:off x="1629564" y="1923678"/>
            <a:ext cx="1441001" cy="1441002"/>
            <a:chOff x="3720555" y="1275606"/>
            <a:chExt cx="1441001" cy="1441002"/>
          </a:xfrm>
        </p:grpSpPr>
        <p:sp>
          <p:nvSpPr>
            <p:cNvPr id="4" name="椭圆 3"/>
            <p:cNvSpPr/>
            <p:nvPr/>
          </p:nvSpPr>
          <p:spPr>
            <a:xfrm>
              <a:off x="3720555" y="1275606"/>
              <a:ext cx="1441001" cy="14410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KSO_Shape"/>
            <p:cNvSpPr>
              <a:spLocks/>
            </p:cNvSpPr>
            <p:nvPr/>
          </p:nvSpPr>
          <p:spPr bwMode="auto">
            <a:xfrm>
              <a:off x="4152603" y="1585350"/>
              <a:ext cx="608597" cy="770376"/>
            </a:xfrm>
            <a:custGeom>
              <a:avLst/>
              <a:gdLst>
                <a:gd name="T0" fmla="*/ 508479 w 1679575"/>
                <a:gd name="T1" fmla="*/ 933537 h 2125662"/>
                <a:gd name="T2" fmla="*/ 645344 w 1679575"/>
                <a:gd name="T3" fmla="*/ 1004349 h 2125662"/>
                <a:gd name="T4" fmla="*/ 637947 w 1679575"/>
                <a:gd name="T5" fmla="*/ 1045870 h 2125662"/>
                <a:gd name="T6" fmla="*/ 629410 w 1679575"/>
                <a:gd name="T7" fmla="*/ 1095637 h 2125662"/>
                <a:gd name="T8" fmla="*/ 645913 w 1679575"/>
                <a:gd name="T9" fmla="*/ 1148533 h 2125662"/>
                <a:gd name="T10" fmla="*/ 923628 w 1679575"/>
                <a:gd name="T11" fmla="*/ 1679766 h 2125662"/>
                <a:gd name="T12" fmla="*/ 886068 w 1679575"/>
                <a:gd name="T13" fmla="*/ 1137442 h 2125662"/>
                <a:gd name="T14" fmla="*/ 896597 w 1679575"/>
                <a:gd name="T15" fmla="*/ 1083408 h 2125662"/>
                <a:gd name="T16" fmla="*/ 885214 w 1679575"/>
                <a:gd name="T17" fmla="*/ 1039044 h 2125662"/>
                <a:gd name="T18" fmla="*/ 917083 w 1679575"/>
                <a:gd name="T19" fmla="*/ 999799 h 2125662"/>
                <a:gd name="T20" fmla="*/ 1048543 w 1679575"/>
                <a:gd name="T21" fmla="*/ 927280 h 2125662"/>
                <a:gd name="T22" fmla="*/ 1168905 w 1679575"/>
                <a:gd name="T23" fmla="*/ 933822 h 2125662"/>
                <a:gd name="T24" fmla="*/ 1257397 w 1679575"/>
                <a:gd name="T25" fmla="*/ 1021128 h 2125662"/>
                <a:gd name="T26" fmla="*/ 1333655 w 1679575"/>
                <a:gd name="T27" fmla="*/ 1118957 h 2125662"/>
                <a:gd name="T28" fmla="*/ 1397392 w 1679575"/>
                <a:gd name="T29" fmla="*/ 1227592 h 2125662"/>
                <a:gd name="T30" fmla="*/ 1446903 w 1679575"/>
                <a:gd name="T31" fmla="*/ 1349025 h 2125662"/>
                <a:gd name="T32" fmla="*/ 1482186 w 1679575"/>
                <a:gd name="T33" fmla="*/ 1483540 h 2125662"/>
                <a:gd name="T34" fmla="*/ 1501820 w 1679575"/>
                <a:gd name="T35" fmla="*/ 1632274 h 2125662"/>
                <a:gd name="T36" fmla="*/ 1439790 w 1679575"/>
                <a:gd name="T37" fmla="*/ 1742331 h 2125662"/>
                <a:gd name="T38" fmla="*/ 1242601 w 1679575"/>
                <a:gd name="T39" fmla="*/ 1826794 h 2125662"/>
                <a:gd name="T40" fmla="*/ 1035738 w 1679575"/>
                <a:gd name="T41" fmla="*/ 1881112 h 2125662"/>
                <a:gd name="T42" fmla="*/ 822331 w 1679575"/>
                <a:gd name="T43" fmla="*/ 1904432 h 2125662"/>
                <a:gd name="T44" fmla="*/ 596403 w 1679575"/>
                <a:gd name="T45" fmla="*/ 1894194 h 2125662"/>
                <a:gd name="T46" fmla="*/ 373036 w 1679575"/>
                <a:gd name="T47" fmla="*/ 1847838 h 2125662"/>
                <a:gd name="T48" fmla="*/ 159344 w 1679575"/>
                <a:gd name="T49" fmla="*/ 1766788 h 2125662"/>
                <a:gd name="T50" fmla="*/ 0 w 1679575"/>
                <a:gd name="T51" fmla="*/ 1676354 h 2125662"/>
                <a:gd name="T52" fmla="*/ 15365 w 1679575"/>
                <a:gd name="T53" fmla="*/ 1518519 h 2125662"/>
                <a:gd name="T54" fmla="*/ 47234 w 1679575"/>
                <a:gd name="T55" fmla="*/ 1376611 h 2125662"/>
                <a:gd name="T56" fmla="*/ 94468 w 1679575"/>
                <a:gd name="T57" fmla="*/ 1249206 h 2125662"/>
                <a:gd name="T58" fmla="*/ 155930 w 1679575"/>
                <a:gd name="T59" fmla="*/ 1135735 h 2125662"/>
                <a:gd name="T60" fmla="*/ 230765 w 1679575"/>
                <a:gd name="T61" fmla="*/ 1035348 h 2125662"/>
                <a:gd name="T62" fmla="*/ 317835 w 1679575"/>
                <a:gd name="T63" fmla="*/ 946334 h 2125662"/>
                <a:gd name="T64" fmla="*/ 427669 w 1679575"/>
                <a:gd name="T65" fmla="*/ 860449 h 2125662"/>
                <a:gd name="T66" fmla="*/ 831848 w 1679575"/>
                <a:gd name="T67" fmla="*/ 5125 h 2125662"/>
                <a:gd name="T68" fmla="*/ 927152 w 1679575"/>
                <a:gd name="T69" fmla="*/ 31035 h 2125662"/>
                <a:gd name="T70" fmla="*/ 1013353 w 1679575"/>
                <a:gd name="T71" fmla="*/ 76590 h 2125662"/>
                <a:gd name="T72" fmla="*/ 1087035 w 1679575"/>
                <a:gd name="T73" fmla="*/ 138945 h 2125662"/>
                <a:gd name="T74" fmla="*/ 1145356 w 1679575"/>
                <a:gd name="T75" fmla="*/ 215250 h 2125662"/>
                <a:gd name="T76" fmla="*/ 1186607 w 1679575"/>
                <a:gd name="T77" fmla="*/ 303514 h 2125662"/>
                <a:gd name="T78" fmla="*/ 1207944 w 1679575"/>
                <a:gd name="T79" fmla="*/ 401174 h 2125662"/>
                <a:gd name="T80" fmla="*/ 1205383 w 1679575"/>
                <a:gd name="T81" fmla="*/ 513924 h 2125662"/>
                <a:gd name="T82" fmla="*/ 1172382 w 1679575"/>
                <a:gd name="T83" fmla="*/ 626673 h 2125662"/>
                <a:gd name="T84" fmla="*/ 1112924 w 1679575"/>
                <a:gd name="T85" fmla="*/ 725187 h 2125662"/>
                <a:gd name="T86" fmla="*/ 1030706 w 1679575"/>
                <a:gd name="T87" fmla="*/ 804625 h 2125662"/>
                <a:gd name="T88" fmla="*/ 915204 w 1679575"/>
                <a:gd name="T89" fmla="*/ 867264 h 2125662"/>
                <a:gd name="T90" fmla="*/ 837253 w 1679575"/>
                <a:gd name="T91" fmla="*/ 887764 h 2125662"/>
                <a:gd name="T92" fmla="*/ 753044 w 1679575"/>
                <a:gd name="T93" fmla="*/ 893458 h 2125662"/>
                <a:gd name="T94" fmla="*/ 658879 w 1679575"/>
                <a:gd name="T95" fmla="*/ 881215 h 2125662"/>
                <a:gd name="T96" fmla="*/ 572394 w 1679575"/>
                <a:gd name="T97" fmla="*/ 850180 h 2125662"/>
                <a:gd name="T98" fmla="*/ 494728 w 1679575"/>
                <a:gd name="T99" fmla="*/ 802917 h 2125662"/>
                <a:gd name="T100" fmla="*/ 424459 w 1679575"/>
                <a:gd name="T101" fmla="*/ 736576 h 2125662"/>
                <a:gd name="T102" fmla="*/ 366992 w 1679575"/>
                <a:gd name="T103" fmla="*/ 651159 h 2125662"/>
                <a:gd name="T104" fmla="*/ 330578 w 1679575"/>
                <a:gd name="T105" fmla="*/ 553500 h 2125662"/>
                <a:gd name="T106" fmla="*/ 317206 w 1679575"/>
                <a:gd name="T107" fmla="*/ 446729 h 2125662"/>
                <a:gd name="T108" fmla="*/ 328586 w 1679575"/>
                <a:gd name="T109" fmla="*/ 345653 h 2125662"/>
                <a:gd name="T110" fmla="*/ 361587 w 1679575"/>
                <a:gd name="T111" fmla="*/ 253403 h 2125662"/>
                <a:gd name="T112" fmla="*/ 412795 w 1679575"/>
                <a:gd name="T113" fmla="*/ 171118 h 2125662"/>
                <a:gd name="T114" fmla="*/ 479934 w 1679575"/>
                <a:gd name="T115" fmla="*/ 101931 h 2125662"/>
                <a:gd name="T116" fmla="*/ 560729 w 1679575"/>
                <a:gd name="T117" fmla="*/ 48972 h 2125662"/>
                <a:gd name="T118" fmla="*/ 652620 w 1679575"/>
                <a:gd name="T119" fmla="*/ 13952 h 2125662"/>
                <a:gd name="T120" fmla="*/ 752191 w 1679575"/>
                <a:gd name="T121" fmla="*/ 0 h 21256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79575" h="2125662">
                  <a:moveTo>
                    <a:pt x="481421" y="957262"/>
                  </a:moveTo>
                  <a:lnTo>
                    <a:pt x="484914" y="961070"/>
                  </a:lnTo>
                  <a:lnTo>
                    <a:pt x="490948" y="968686"/>
                  </a:lnTo>
                  <a:lnTo>
                    <a:pt x="497299" y="975667"/>
                  </a:lnTo>
                  <a:lnTo>
                    <a:pt x="510319" y="990264"/>
                  </a:lnTo>
                  <a:lnTo>
                    <a:pt x="523657" y="1003909"/>
                  </a:lnTo>
                  <a:lnTo>
                    <a:pt x="537947" y="1017237"/>
                  </a:lnTo>
                  <a:lnTo>
                    <a:pt x="552237" y="1029613"/>
                  </a:lnTo>
                  <a:lnTo>
                    <a:pt x="567480" y="1041671"/>
                  </a:lnTo>
                  <a:lnTo>
                    <a:pt x="583040" y="1053095"/>
                  </a:lnTo>
                  <a:lnTo>
                    <a:pt x="598601" y="1063884"/>
                  </a:lnTo>
                  <a:lnTo>
                    <a:pt x="615114" y="1074039"/>
                  </a:lnTo>
                  <a:lnTo>
                    <a:pt x="631627" y="1083558"/>
                  </a:lnTo>
                  <a:lnTo>
                    <a:pt x="649093" y="1092126"/>
                  </a:lnTo>
                  <a:lnTo>
                    <a:pt x="666241" y="1100377"/>
                  </a:lnTo>
                  <a:lnTo>
                    <a:pt x="684025" y="1107993"/>
                  </a:lnTo>
                  <a:lnTo>
                    <a:pt x="701808" y="1114657"/>
                  </a:lnTo>
                  <a:lnTo>
                    <a:pt x="720226" y="1120686"/>
                  </a:lnTo>
                  <a:lnTo>
                    <a:pt x="738645" y="1125763"/>
                  </a:lnTo>
                  <a:lnTo>
                    <a:pt x="734517" y="1130840"/>
                  </a:lnTo>
                  <a:lnTo>
                    <a:pt x="730706" y="1135283"/>
                  </a:lnTo>
                  <a:lnTo>
                    <a:pt x="727213" y="1140043"/>
                  </a:lnTo>
                  <a:lnTo>
                    <a:pt x="723402" y="1145437"/>
                  </a:lnTo>
                  <a:lnTo>
                    <a:pt x="720544" y="1150515"/>
                  </a:lnTo>
                  <a:lnTo>
                    <a:pt x="717368" y="1155909"/>
                  </a:lnTo>
                  <a:lnTo>
                    <a:pt x="714510" y="1161304"/>
                  </a:lnTo>
                  <a:lnTo>
                    <a:pt x="711970" y="1167016"/>
                  </a:lnTo>
                  <a:lnTo>
                    <a:pt x="710064" y="1172410"/>
                  </a:lnTo>
                  <a:lnTo>
                    <a:pt x="708159" y="1178439"/>
                  </a:lnTo>
                  <a:lnTo>
                    <a:pt x="706254" y="1184151"/>
                  </a:lnTo>
                  <a:lnTo>
                    <a:pt x="704983" y="1190498"/>
                  </a:lnTo>
                  <a:lnTo>
                    <a:pt x="704031" y="1196210"/>
                  </a:lnTo>
                  <a:lnTo>
                    <a:pt x="702761" y="1202556"/>
                  </a:lnTo>
                  <a:lnTo>
                    <a:pt x="702443" y="1208903"/>
                  </a:lnTo>
                  <a:lnTo>
                    <a:pt x="702125" y="1215249"/>
                  </a:lnTo>
                  <a:lnTo>
                    <a:pt x="702443" y="1222548"/>
                  </a:lnTo>
                  <a:lnTo>
                    <a:pt x="703078" y="1229529"/>
                  </a:lnTo>
                  <a:lnTo>
                    <a:pt x="704348" y="1236510"/>
                  </a:lnTo>
                  <a:lnTo>
                    <a:pt x="705619" y="1243174"/>
                  </a:lnTo>
                  <a:lnTo>
                    <a:pt x="707206" y="1249838"/>
                  </a:lnTo>
                  <a:lnTo>
                    <a:pt x="709112" y="1256819"/>
                  </a:lnTo>
                  <a:lnTo>
                    <a:pt x="711652" y="1263166"/>
                  </a:lnTo>
                  <a:lnTo>
                    <a:pt x="714193" y="1269512"/>
                  </a:lnTo>
                  <a:lnTo>
                    <a:pt x="717686" y="1275542"/>
                  </a:lnTo>
                  <a:lnTo>
                    <a:pt x="720861" y="1281571"/>
                  </a:lnTo>
                  <a:lnTo>
                    <a:pt x="724355" y="1287283"/>
                  </a:lnTo>
                  <a:lnTo>
                    <a:pt x="728483" y="1292995"/>
                  </a:lnTo>
                  <a:lnTo>
                    <a:pt x="732611" y="1298389"/>
                  </a:lnTo>
                  <a:lnTo>
                    <a:pt x="737057" y="1303784"/>
                  </a:lnTo>
                  <a:lnTo>
                    <a:pt x="742138" y="1308861"/>
                  </a:lnTo>
                  <a:lnTo>
                    <a:pt x="746901" y="1313304"/>
                  </a:lnTo>
                  <a:lnTo>
                    <a:pt x="672275" y="1874339"/>
                  </a:lnTo>
                  <a:lnTo>
                    <a:pt x="854237" y="2050773"/>
                  </a:lnTo>
                  <a:lnTo>
                    <a:pt x="1030800" y="1874339"/>
                  </a:lnTo>
                  <a:lnTo>
                    <a:pt x="956173" y="1313304"/>
                  </a:lnTo>
                  <a:lnTo>
                    <a:pt x="961572" y="1308544"/>
                  </a:lnTo>
                  <a:lnTo>
                    <a:pt x="966018" y="1303466"/>
                  </a:lnTo>
                  <a:lnTo>
                    <a:pt x="970781" y="1298072"/>
                  </a:lnTo>
                  <a:lnTo>
                    <a:pt x="974910" y="1292995"/>
                  </a:lnTo>
                  <a:lnTo>
                    <a:pt x="978720" y="1286965"/>
                  </a:lnTo>
                  <a:lnTo>
                    <a:pt x="982531" y="1281571"/>
                  </a:lnTo>
                  <a:lnTo>
                    <a:pt x="986024" y="1275224"/>
                  </a:lnTo>
                  <a:lnTo>
                    <a:pt x="988882" y="1269195"/>
                  </a:lnTo>
                  <a:lnTo>
                    <a:pt x="991423" y="1262849"/>
                  </a:lnTo>
                  <a:lnTo>
                    <a:pt x="994281" y="1256502"/>
                  </a:lnTo>
                  <a:lnTo>
                    <a:pt x="996186" y="1249838"/>
                  </a:lnTo>
                  <a:lnTo>
                    <a:pt x="997774" y="1243174"/>
                  </a:lnTo>
                  <a:lnTo>
                    <a:pt x="999044" y="1236510"/>
                  </a:lnTo>
                  <a:lnTo>
                    <a:pt x="999997" y="1229212"/>
                  </a:lnTo>
                  <a:lnTo>
                    <a:pt x="1000632" y="1222548"/>
                  </a:lnTo>
                  <a:lnTo>
                    <a:pt x="1000632" y="1215249"/>
                  </a:lnTo>
                  <a:lnTo>
                    <a:pt x="1000632" y="1208903"/>
                  </a:lnTo>
                  <a:lnTo>
                    <a:pt x="1000314" y="1203191"/>
                  </a:lnTo>
                  <a:lnTo>
                    <a:pt x="999679" y="1197479"/>
                  </a:lnTo>
                  <a:lnTo>
                    <a:pt x="998727" y="1191767"/>
                  </a:lnTo>
                  <a:lnTo>
                    <a:pt x="997456" y="1186055"/>
                  </a:lnTo>
                  <a:lnTo>
                    <a:pt x="996186" y="1180661"/>
                  </a:lnTo>
                  <a:lnTo>
                    <a:pt x="994598" y="1175266"/>
                  </a:lnTo>
                  <a:lnTo>
                    <a:pt x="992375" y="1169872"/>
                  </a:lnTo>
                  <a:lnTo>
                    <a:pt x="990152" y="1164794"/>
                  </a:lnTo>
                  <a:lnTo>
                    <a:pt x="987929" y="1159400"/>
                  </a:lnTo>
                  <a:lnTo>
                    <a:pt x="985389" y="1154640"/>
                  </a:lnTo>
                  <a:lnTo>
                    <a:pt x="982849" y="1149563"/>
                  </a:lnTo>
                  <a:lnTo>
                    <a:pt x="979355" y="1144803"/>
                  </a:lnTo>
                  <a:lnTo>
                    <a:pt x="976497" y="1139725"/>
                  </a:lnTo>
                  <a:lnTo>
                    <a:pt x="973004" y="1135283"/>
                  </a:lnTo>
                  <a:lnTo>
                    <a:pt x="969829" y="1130840"/>
                  </a:lnTo>
                  <a:lnTo>
                    <a:pt x="987612" y="1126398"/>
                  </a:lnTo>
                  <a:lnTo>
                    <a:pt x="1005713" y="1121320"/>
                  </a:lnTo>
                  <a:lnTo>
                    <a:pt x="1023496" y="1115609"/>
                  </a:lnTo>
                  <a:lnTo>
                    <a:pt x="1041280" y="1109262"/>
                  </a:lnTo>
                  <a:lnTo>
                    <a:pt x="1058428" y="1101963"/>
                  </a:lnTo>
                  <a:lnTo>
                    <a:pt x="1075576" y="1094665"/>
                  </a:lnTo>
                  <a:lnTo>
                    <a:pt x="1092089" y="1086097"/>
                  </a:lnTo>
                  <a:lnTo>
                    <a:pt x="1108602" y="1076895"/>
                  </a:lnTo>
                  <a:lnTo>
                    <a:pt x="1124480" y="1067375"/>
                  </a:lnTo>
                  <a:lnTo>
                    <a:pt x="1140041" y="1056903"/>
                  </a:lnTo>
                  <a:lnTo>
                    <a:pt x="1155601" y="1046114"/>
                  </a:lnTo>
                  <a:lnTo>
                    <a:pt x="1170209" y="1034690"/>
                  </a:lnTo>
                  <a:lnTo>
                    <a:pt x="1184817" y="1022632"/>
                  </a:lnTo>
                  <a:lnTo>
                    <a:pt x="1198472" y="1009938"/>
                  </a:lnTo>
                  <a:lnTo>
                    <a:pt x="1211809" y="996928"/>
                  </a:lnTo>
                  <a:lnTo>
                    <a:pt x="1225147" y="983283"/>
                  </a:lnTo>
                  <a:lnTo>
                    <a:pt x="1228640" y="979792"/>
                  </a:lnTo>
                  <a:lnTo>
                    <a:pt x="1232451" y="982966"/>
                  </a:lnTo>
                  <a:lnTo>
                    <a:pt x="1257220" y="1002005"/>
                  </a:lnTo>
                  <a:lnTo>
                    <a:pt x="1281037" y="1021680"/>
                  </a:lnTo>
                  <a:lnTo>
                    <a:pt x="1304537" y="1041989"/>
                  </a:lnTo>
                  <a:lnTo>
                    <a:pt x="1316604" y="1052143"/>
                  </a:lnTo>
                  <a:lnTo>
                    <a:pt x="1327719" y="1062615"/>
                  </a:lnTo>
                  <a:lnTo>
                    <a:pt x="1338833" y="1073404"/>
                  </a:lnTo>
                  <a:lnTo>
                    <a:pt x="1349948" y="1084193"/>
                  </a:lnTo>
                  <a:lnTo>
                    <a:pt x="1361062" y="1094982"/>
                  </a:lnTo>
                  <a:lnTo>
                    <a:pt x="1371860" y="1105771"/>
                  </a:lnTo>
                  <a:lnTo>
                    <a:pt x="1382339" y="1116561"/>
                  </a:lnTo>
                  <a:lnTo>
                    <a:pt x="1392818" y="1127984"/>
                  </a:lnTo>
                  <a:lnTo>
                    <a:pt x="1403298" y="1139408"/>
                  </a:lnTo>
                  <a:lnTo>
                    <a:pt x="1413460" y="1150832"/>
                  </a:lnTo>
                  <a:lnTo>
                    <a:pt x="1423304" y="1162573"/>
                  </a:lnTo>
                  <a:lnTo>
                    <a:pt x="1433149" y="1174314"/>
                  </a:lnTo>
                  <a:lnTo>
                    <a:pt x="1442675" y="1186373"/>
                  </a:lnTo>
                  <a:lnTo>
                    <a:pt x="1452202" y="1198748"/>
                  </a:lnTo>
                  <a:lnTo>
                    <a:pt x="1461411" y="1210807"/>
                  </a:lnTo>
                  <a:lnTo>
                    <a:pt x="1470621" y="1223183"/>
                  </a:lnTo>
                  <a:lnTo>
                    <a:pt x="1479830" y="1235876"/>
                  </a:lnTo>
                  <a:lnTo>
                    <a:pt x="1488404" y="1248569"/>
                  </a:lnTo>
                  <a:lnTo>
                    <a:pt x="1496978" y="1261262"/>
                  </a:lnTo>
                  <a:lnTo>
                    <a:pt x="1505552" y="1274272"/>
                  </a:lnTo>
                  <a:lnTo>
                    <a:pt x="1513809" y="1287600"/>
                  </a:lnTo>
                  <a:lnTo>
                    <a:pt x="1521748" y="1300611"/>
                  </a:lnTo>
                  <a:lnTo>
                    <a:pt x="1529687" y="1314573"/>
                  </a:lnTo>
                  <a:lnTo>
                    <a:pt x="1537308" y="1328218"/>
                  </a:lnTo>
                  <a:lnTo>
                    <a:pt x="1544930" y="1341863"/>
                  </a:lnTo>
                  <a:lnTo>
                    <a:pt x="1552234" y="1355826"/>
                  </a:lnTo>
                  <a:lnTo>
                    <a:pt x="1559537" y="1369788"/>
                  </a:lnTo>
                  <a:lnTo>
                    <a:pt x="1566206" y="1384385"/>
                  </a:lnTo>
                  <a:lnTo>
                    <a:pt x="1573193" y="1398982"/>
                  </a:lnTo>
                  <a:lnTo>
                    <a:pt x="1579544" y="1413579"/>
                  </a:lnTo>
                  <a:lnTo>
                    <a:pt x="1586213" y="1428176"/>
                  </a:lnTo>
                  <a:lnTo>
                    <a:pt x="1592246" y="1443725"/>
                  </a:lnTo>
                  <a:lnTo>
                    <a:pt x="1598280" y="1458640"/>
                  </a:lnTo>
                  <a:lnTo>
                    <a:pt x="1603996" y="1473871"/>
                  </a:lnTo>
                  <a:lnTo>
                    <a:pt x="1609712" y="1489738"/>
                  </a:lnTo>
                  <a:lnTo>
                    <a:pt x="1614793" y="1505287"/>
                  </a:lnTo>
                  <a:lnTo>
                    <a:pt x="1620191" y="1521153"/>
                  </a:lnTo>
                  <a:lnTo>
                    <a:pt x="1624955" y="1537337"/>
                  </a:lnTo>
                  <a:lnTo>
                    <a:pt x="1630036" y="1553521"/>
                  </a:lnTo>
                  <a:lnTo>
                    <a:pt x="1634482" y="1570339"/>
                  </a:lnTo>
                  <a:lnTo>
                    <a:pt x="1638610" y="1586840"/>
                  </a:lnTo>
                  <a:lnTo>
                    <a:pt x="1643056" y="1603976"/>
                  </a:lnTo>
                  <a:lnTo>
                    <a:pt x="1646867" y="1620794"/>
                  </a:lnTo>
                  <a:lnTo>
                    <a:pt x="1650677" y="1637930"/>
                  </a:lnTo>
                  <a:lnTo>
                    <a:pt x="1654170" y="1655383"/>
                  </a:lnTo>
                  <a:lnTo>
                    <a:pt x="1657664" y="1673153"/>
                  </a:lnTo>
                  <a:lnTo>
                    <a:pt x="1660522" y="1690923"/>
                  </a:lnTo>
                  <a:lnTo>
                    <a:pt x="1663697" y="1709011"/>
                  </a:lnTo>
                  <a:lnTo>
                    <a:pt x="1666238" y="1727099"/>
                  </a:lnTo>
                  <a:lnTo>
                    <a:pt x="1668461" y="1745821"/>
                  </a:lnTo>
                  <a:lnTo>
                    <a:pt x="1670684" y="1764226"/>
                  </a:lnTo>
                  <a:lnTo>
                    <a:pt x="1672589" y="1783266"/>
                  </a:lnTo>
                  <a:lnTo>
                    <a:pt x="1674177" y="1802305"/>
                  </a:lnTo>
                  <a:lnTo>
                    <a:pt x="1676082" y="1821345"/>
                  </a:lnTo>
                  <a:lnTo>
                    <a:pt x="1677352" y="1841019"/>
                  </a:lnTo>
                  <a:lnTo>
                    <a:pt x="1678305" y="1860694"/>
                  </a:lnTo>
                  <a:lnTo>
                    <a:pt x="1679258" y="1880368"/>
                  </a:lnTo>
                  <a:lnTo>
                    <a:pt x="1679575" y="1900677"/>
                  </a:lnTo>
                  <a:lnTo>
                    <a:pt x="1679575" y="1903850"/>
                  </a:lnTo>
                  <a:lnTo>
                    <a:pt x="1677035" y="1905437"/>
                  </a:lnTo>
                  <a:lnTo>
                    <a:pt x="1653853" y="1918765"/>
                  </a:lnTo>
                  <a:lnTo>
                    <a:pt x="1630353" y="1931775"/>
                  </a:lnTo>
                  <a:lnTo>
                    <a:pt x="1606854" y="1944151"/>
                  </a:lnTo>
                  <a:lnTo>
                    <a:pt x="1583037" y="1956209"/>
                  </a:lnTo>
                  <a:lnTo>
                    <a:pt x="1558902" y="1967950"/>
                  </a:lnTo>
                  <a:lnTo>
                    <a:pt x="1534768" y="1979374"/>
                  </a:lnTo>
                  <a:lnTo>
                    <a:pt x="1510316" y="1990163"/>
                  </a:lnTo>
                  <a:lnTo>
                    <a:pt x="1485864" y="2000635"/>
                  </a:lnTo>
                  <a:lnTo>
                    <a:pt x="1461411" y="2010790"/>
                  </a:lnTo>
                  <a:lnTo>
                    <a:pt x="1436642" y="2020627"/>
                  </a:lnTo>
                  <a:lnTo>
                    <a:pt x="1411872" y="2029512"/>
                  </a:lnTo>
                  <a:lnTo>
                    <a:pt x="1386785" y="2038397"/>
                  </a:lnTo>
                  <a:lnTo>
                    <a:pt x="1361380" y="2046965"/>
                  </a:lnTo>
                  <a:lnTo>
                    <a:pt x="1335975" y="2054581"/>
                  </a:lnTo>
                  <a:lnTo>
                    <a:pt x="1310570" y="2062514"/>
                  </a:lnTo>
                  <a:lnTo>
                    <a:pt x="1285166" y="2069495"/>
                  </a:lnTo>
                  <a:lnTo>
                    <a:pt x="1259443" y="2076159"/>
                  </a:lnTo>
                  <a:lnTo>
                    <a:pt x="1233403" y="2082506"/>
                  </a:lnTo>
                  <a:lnTo>
                    <a:pt x="1207681" y="2088535"/>
                  </a:lnTo>
                  <a:lnTo>
                    <a:pt x="1181959" y="2093929"/>
                  </a:lnTo>
                  <a:lnTo>
                    <a:pt x="1155919" y="2099007"/>
                  </a:lnTo>
                  <a:lnTo>
                    <a:pt x="1129561" y="2103767"/>
                  </a:lnTo>
                  <a:lnTo>
                    <a:pt x="1103204" y="2107892"/>
                  </a:lnTo>
                  <a:lnTo>
                    <a:pt x="1077164" y="2111382"/>
                  </a:lnTo>
                  <a:lnTo>
                    <a:pt x="1050806" y="2114873"/>
                  </a:lnTo>
                  <a:lnTo>
                    <a:pt x="1024131" y="2117729"/>
                  </a:lnTo>
                  <a:lnTo>
                    <a:pt x="997774" y="2119950"/>
                  </a:lnTo>
                  <a:lnTo>
                    <a:pt x="971099" y="2121854"/>
                  </a:lnTo>
                  <a:lnTo>
                    <a:pt x="944424" y="2123441"/>
                  </a:lnTo>
                  <a:lnTo>
                    <a:pt x="917749" y="2125028"/>
                  </a:lnTo>
                  <a:lnTo>
                    <a:pt x="891074" y="2125662"/>
                  </a:lnTo>
                  <a:lnTo>
                    <a:pt x="864399" y="2125662"/>
                  </a:lnTo>
                  <a:lnTo>
                    <a:pt x="835818" y="2125662"/>
                  </a:lnTo>
                  <a:lnTo>
                    <a:pt x="807238" y="2124710"/>
                  </a:lnTo>
                  <a:lnTo>
                    <a:pt x="778657" y="2123124"/>
                  </a:lnTo>
                  <a:lnTo>
                    <a:pt x="750395" y="2121537"/>
                  </a:lnTo>
                  <a:lnTo>
                    <a:pt x="722132" y="2119316"/>
                  </a:lnTo>
                  <a:lnTo>
                    <a:pt x="693869" y="2116777"/>
                  </a:lnTo>
                  <a:lnTo>
                    <a:pt x="665606" y="2113604"/>
                  </a:lnTo>
                  <a:lnTo>
                    <a:pt x="637661" y="2109478"/>
                  </a:lnTo>
                  <a:lnTo>
                    <a:pt x="609398" y="2105353"/>
                  </a:lnTo>
                  <a:lnTo>
                    <a:pt x="581453" y="2100593"/>
                  </a:lnTo>
                  <a:lnTo>
                    <a:pt x="553825" y="2095199"/>
                  </a:lnTo>
                  <a:lnTo>
                    <a:pt x="525880" y="2089487"/>
                  </a:lnTo>
                  <a:lnTo>
                    <a:pt x="498252" y="2083458"/>
                  </a:lnTo>
                  <a:lnTo>
                    <a:pt x="470624" y="2076476"/>
                  </a:lnTo>
                  <a:lnTo>
                    <a:pt x="443314" y="2069495"/>
                  </a:lnTo>
                  <a:lnTo>
                    <a:pt x="416321" y="2061879"/>
                  </a:lnTo>
                  <a:lnTo>
                    <a:pt x="389011" y="2053629"/>
                  </a:lnTo>
                  <a:lnTo>
                    <a:pt x="362019" y="2045378"/>
                  </a:lnTo>
                  <a:lnTo>
                    <a:pt x="335343" y="2036176"/>
                  </a:lnTo>
                  <a:lnTo>
                    <a:pt x="308668" y="2026656"/>
                  </a:lnTo>
                  <a:lnTo>
                    <a:pt x="282311" y="2016502"/>
                  </a:lnTo>
                  <a:lnTo>
                    <a:pt x="255953" y="2006030"/>
                  </a:lnTo>
                  <a:lnTo>
                    <a:pt x="229913" y="1994923"/>
                  </a:lnTo>
                  <a:lnTo>
                    <a:pt x="203556" y="1983499"/>
                  </a:lnTo>
                  <a:lnTo>
                    <a:pt x="177833" y="1971441"/>
                  </a:lnTo>
                  <a:lnTo>
                    <a:pt x="152429" y="1959065"/>
                  </a:lnTo>
                  <a:lnTo>
                    <a:pt x="127024" y="1946372"/>
                  </a:lnTo>
                  <a:lnTo>
                    <a:pt x="101619" y="1933044"/>
                  </a:lnTo>
                  <a:lnTo>
                    <a:pt x="76532" y="1919399"/>
                  </a:lnTo>
                  <a:lnTo>
                    <a:pt x="51762" y="1905437"/>
                  </a:lnTo>
                  <a:lnTo>
                    <a:pt x="27310" y="1890523"/>
                  </a:lnTo>
                  <a:lnTo>
                    <a:pt x="2858" y="1875291"/>
                  </a:lnTo>
                  <a:lnTo>
                    <a:pt x="0" y="1888301"/>
                  </a:lnTo>
                  <a:lnTo>
                    <a:pt x="0" y="1870531"/>
                  </a:lnTo>
                  <a:lnTo>
                    <a:pt x="952" y="1850222"/>
                  </a:lnTo>
                  <a:lnTo>
                    <a:pt x="2223" y="1829913"/>
                  </a:lnTo>
                  <a:lnTo>
                    <a:pt x="3493" y="1809604"/>
                  </a:lnTo>
                  <a:lnTo>
                    <a:pt x="5398" y="1790247"/>
                  </a:lnTo>
                  <a:lnTo>
                    <a:pt x="6986" y="1770573"/>
                  </a:lnTo>
                  <a:lnTo>
                    <a:pt x="9209" y="1750898"/>
                  </a:lnTo>
                  <a:lnTo>
                    <a:pt x="11749" y="1732176"/>
                  </a:lnTo>
                  <a:lnTo>
                    <a:pt x="14290" y="1713136"/>
                  </a:lnTo>
                  <a:lnTo>
                    <a:pt x="17148" y="1694414"/>
                  </a:lnTo>
                  <a:lnTo>
                    <a:pt x="20006" y="1676009"/>
                  </a:lnTo>
                  <a:lnTo>
                    <a:pt x="23499" y="1657604"/>
                  </a:lnTo>
                  <a:lnTo>
                    <a:pt x="26992" y="1639834"/>
                  </a:lnTo>
                  <a:lnTo>
                    <a:pt x="30486" y="1621746"/>
                  </a:lnTo>
                  <a:lnTo>
                    <a:pt x="34931" y="1604293"/>
                  </a:lnTo>
                  <a:lnTo>
                    <a:pt x="38742" y="1586840"/>
                  </a:lnTo>
                  <a:lnTo>
                    <a:pt x="43188" y="1569704"/>
                  </a:lnTo>
                  <a:lnTo>
                    <a:pt x="47951" y="1552569"/>
                  </a:lnTo>
                  <a:lnTo>
                    <a:pt x="52715" y="1536068"/>
                  </a:lnTo>
                  <a:lnTo>
                    <a:pt x="57796" y="1519249"/>
                  </a:lnTo>
                  <a:lnTo>
                    <a:pt x="62877" y="1503066"/>
                  </a:lnTo>
                  <a:lnTo>
                    <a:pt x="68593" y="1486564"/>
                  </a:lnTo>
                  <a:lnTo>
                    <a:pt x="73991" y="1470698"/>
                  </a:lnTo>
                  <a:lnTo>
                    <a:pt x="80025" y="1455149"/>
                  </a:lnTo>
                  <a:lnTo>
                    <a:pt x="86059" y="1439283"/>
                  </a:lnTo>
                  <a:lnTo>
                    <a:pt x="92410" y="1424051"/>
                  </a:lnTo>
                  <a:lnTo>
                    <a:pt x="98761" y="1409137"/>
                  </a:lnTo>
                  <a:lnTo>
                    <a:pt x="105430" y="1393905"/>
                  </a:lnTo>
                  <a:lnTo>
                    <a:pt x="112098" y="1378990"/>
                  </a:lnTo>
                  <a:lnTo>
                    <a:pt x="119402" y="1364393"/>
                  </a:lnTo>
                  <a:lnTo>
                    <a:pt x="126706" y="1350114"/>
                  </a:lnTo>
                  <a:lnTo>
                    <a:pt x="134010" y="1335834"/>
                  </a:lnTo>
                  <a:lnTo>
                    <a:pt x="141632" y="1321871"/>
                  </a:lnTo>
                  <a:lnTo>
                    <a:pt x="149571" y="1307909"/>
                  </a:lnTo>
                  <a:lnTo>
                    <a:pt x="157510" y="1294264"/>
                  </a:lnTo>
                  <a:lnTo>
                    <a:pt x="165766" y="1280936"/>
                  </a:lnTo>
                  <a:lnTo>
                    <a:pt x="174023" y="1267291"/>
                  </a:lnTo>
                  <a:lnTo>
                    <a:pt x="182597" y="1253963"/>
                  </a:lnTo>
                  <a:lnTo>
                    <a:pt x="191171" y="1241270"/>
                  </a:lnTo>
                  <a:lnTo>
                    <a:pt x="200380" y="1228260"/>
                  </a:lnTo>
                  <a:lnTo>
                    <a:pt x="209589" y="1215884"/>
                  </a:lnTo>
                  <a:lnTo>
                    <a:pt x="218799" y="1203191"/>
                  </a:lnTo>
                  <a:lnTo>
                    <a:pt x="228008" y="1191133"/>
                  </a:lnTo>
                  <a:lnTo>
                    <a:pt x="237852" y="1178757"/>
                  </a:lnTo>
                  <a:lnTo>
                    <a:pt x="247697" y="1167016"/>
                  </a:lnTo>
                  <a:lnTo>
                    <a:pt x="257541" y="1155275"/>
                  </a:lnTo>
                  <a:lnTo>
                    <a:pt x="267703" y="1143533"/>
                  </a:lnTo>
                  <a:lnTo>
                    <a:pt x="278182" y="1132110"/>
                  </a:lnTo>
                  <a:lnTo>
                    <a:pt x="288662" y="1120686"/>
                  </a:lnTo>
                  <a:lnTo>
                    <a:pt x="298824" y="1109579"/>
                  </a:lnTo>
                  <a:lnTo>
                    <a:pt x="309938" y="1098473"/>
                  </a:lnTo>
                  <a:lnTo>
                    <a:pt x="320735" y="1087684"/>
                  </a:lnTo>
                  <a:lnTo>
                    <a:pt x="331850" y="1076895"/>
                  </a:lnTo>
                  <a:lnTo>
                    <a:pt x="343282" y="1066423"/>
                  </a:lnTo>
                  <a:lnTo>
                    <a:pt x="354715" y="1055951"/>
                  </a:lnTo>
                  <a:lnTo>
                    <a:pt x="366147" y="1045797"/>
                  </a:lnTo>
                  <a:lnTo>
                    <a:pt x="377897" y="1035642"/>
                  </a:lnTo>
                  <a:lnTo>
                    <a:pt x="389964" y="1025805"/>
                  </a:lnTo>
                  <a:lnTo>
                    <a:pt x="401714" y="1015968"/>
                  </a:lnTo>
                  <a:lnTo>
                    <a:pt x="414099" y="1006448"/>
                  </a:lnTo>
                  <a:lnTo>
                    <a:pt x="426801" y="996928"/>
                  </a:lnTo>
                  <a:lnTo>
                    <a:pt x="439186" y="987408"/>
                  </a:lnTo>
                  <a:lnTo>
                    <a:pt x="451571" y="977888"/>
                  </a:lnTo>
                  <a:lnTo>
                    <a:pt x="477293" y="960118"/>
                  </a:lnTo>
                  <a:lnTo>
                    <a:pt x="481421" y="957262"/>
                  </a:lnTo>
                  <a:close/>
                  <a:moveTo>
                    <a:pt x="839471" y="0"/>
                  </a:moveTo>
                  <a:lnTo>
                    <a:pt x="852171" y="0"/>
                  </a:lnTo>
                  <a:lnTo>
                    <a:pt x="865506" y="0"/>
                  </a:lnTo>
                  <a:lnTo>
                    <a:pt x="878206" y="636"/>
                  </a:lnTo>
                  <a:lnTo>
                    <a:pt x="890906" y="1271"/>
                  </a:lnTo>
                  <a:lnTo>
                    <a:pt x="903288" y="2542"/>
                  </a:lnTo>
                  <a:lnTo>
                    <a:pt x="915988" y="3813"/>
                  </a:lnTo>
                  <a:lnTo>
                    <a:pt x="928371" y="5719"/>
                  </a:lnTo>
                  <a:lnTo>
                    <a:pt x="940436" y="7943"/>
                  </a:lnTo>
                  <a:lnTo>
                    <a:pt x="952818" y="10167"/>
                  </a:lnTo>
                  <a:lnTo>
                    <a:pt x="964883" y="12708"/>
                  </a:lnTo>
                  <a:lnTo>
                    <a:pt x="976631" y="15568"/>
                  </a:lnTo>
                  <a:lnTo>
                    <a:pt x="988696" y="19062"/>
                  </a:lnTo>
                  <a:lnTo>
                    <a:pt x="1000443" y="22239"/>
                  </a:lnTo>
                  <a:lnTo>
                    <a:pt x="1011873" y="26052"/>
                  </a:lnTo>
                  <a:lnTo>
                    <a:pt x="1023621" y="30182"/>
                  </a:lnTo>
                  <a:lnTo>
                    <a:pt x="1034733" y="34630"/>
                  </a:lnTo>
                  <a:lnTo>
                    <a:pt x="1046163" y="39395"/>
                  </a:lnTo>
                  <a:lnTo>
                    <a:pt x="1057276" y="44161"/>
                  </a:lnTo>
                  <a:lnTo>
                    <a:pt x="1068388" y="48926"/>
                  </a:lnTo>
                  <a:lnTo>
                    <a:pt x="1079183" y="54645"/>
                  </a:lnTo>
                  <a:lnTo>
                    <a:pt x="1089661" y="60046"/>
                  </a:lnTo>
                  <a:lnTo>
                    <a:pt x="1100456" y="66082"/>
                  </a:lnTo>
                  <a:lnTo>
                    <a:pt x="1110616" y="72119"/>
                  </a:lnTo>
                  <a:lnTo>
                    <a:pt x="1120776" y="78790"/>
                  </a:lnTo>
                  <a:lnTo>
                    <a:pt x="1130936" y="85462"/>
                  </a:lnTo>
                  <a:lnTo>
                    <a:pt x="1140461" y="92134"/>
                  </a:lnTo>
                  <a:lnTo>
                    <a:pt x="1150303" y="99123"/>
                  </a:lnTo>
                  <a:lnTo>
                    <a:pt x="1159828" y="106430"/>
                  </a:lnTo>
                  <a:lnTo>
                    <a:pt x="1169353" y="114055"/>
                  </a:lnTo>
                  <a:lnTo>
                    <a:pt x="1178561" y="121680"/>
                  </a:lnTo>
                  <a:lnTo>
                    <a:pt x="1187133" y="129623"/>
                  </a:lnTo>
                  <a:lnTo>
                    <a:pt x="1196023" y="137883"/>
                  </a:lnTo>
                  <a:lnTo>
                    <a:pt x="1204596" y="146143"/>
                  </a:lnTo>
                  <a:lnTo>
                    <a:pt x="1213168" y="155039"/>
                  </a:lnTo>
                  <a:lnTo>
                    <a:pt x="1221106" y="163299"/>
                  </a:lnTo>
                  <a:lnTo>
                    <a:pt x="1229043" y="172513"/>
                  </a:lnTo>
                  <a:lnTo>
                    <a:pt x="1236981" y="181726"/>
                  </a:lnTo>
                  <a:lnTo>
                    <a:pt x="1244283" y="190939"/>
                  </a:lnTo>
                  <a:lnTo>
                    <a:pt x="1251586" y="200153"/>
                  </a:lnTo>
                  <a:lnTo>
                    <a:pt x="1258888" y="210001"/>
                  </a:lnTo>
                  <a:lnTo>
                    <a:pt x="1265556" y="219850"/>
                  </a:lnTo>
                  <a:lnTo>
                    <a:pt x="1272223" y="230017"/>
                  </a:lnTo>
                  <a:lnTo>
                    <a:pt x="1278256" y="240183"/>
                  </a:lnTo>
                  <a:lnTo>
                    <a:pt x="1284606" y="250667"/>
                  </a:lnTo>
                  <a:lnTo>
                    <a:pt x="1290321" y="261151"/>
                  </a:lnTo>
                  <a:lnTo>
                    <a:pt x="1296353" y="271953"/>
                  </a:lnTo>
                  <a:lnTo>
                    <a:pt x="1301433" y="282755"/>
                  </a:lnTo>
                  <a:lnTo>
                    <a:pt x="1306831" y="293239"/>
                  </a:lnTo>
                  <a:lnTo>
                    <a:pt x="1311593" y="304359"/>
                  </a:lnTo>
                  <a:lnTo>
                    <a:pt x="1316356" y="315796"/>
                  </a:lnTo>
                  <a:lnTo>
                    <a:pt x="1320483" y="327234"/>
                  </a:lnTo>
                  <a:lnTo>
                    <a:pt x="1324293" y="338671"/>
                  </a:lnTo>
                  <a:lnTo>
                    <a:pt x="1328421" y="350426"/>
                  </a:lnTo>
                  <a:lnTo>
                    <a:pt x="1331913" y="362181"/>
                  </a:lnTo>
                  <a:lnTo>
                    <a:pt x="1335088" y="373936"/>
                  </a:lnTo>
                  <a:lnTo>
                    <a:pt x="1337946" y="386009"/>
                  </a:lnTo>
                  <a:lnTo>
                    <a:pt x="1340803" y="398081"/>
                  </a:lnTo>
                  <a:lnTo>
                    <a:pt x="1343026" y="410472"/>
                  </a:lnTo>
                  <a:lnTo>
                    <a:pt x="1344931" y="422862"/>
                  </a:lnTo>
                  <a:lnTo>
                    <a:pt x="1346518" y="435252"/>
                  </a:lnTo>
                  <a:lnTo>
                    <a:pt x="1348106" y="447643"/>
                  </a:lnTo>
                  <a:lnTo>
                    <a:pt x="1349058" y="460033"/>
                  </a:lnTo>
                  <a:lnTo>
                    <a:pt x="1350011" y="472741"/>
                  </a:lnTo>
                  <a:lnTo>
                    <a:pt x="1350646" y="485449"/>
                  </a:lnTo>
                  <a:lnTo>
                    <a:pt x="1350963" y="498475"/>
                  </a:lnTo>
                  <a:lnTo>
                    <a:pt x="1350646" y="513407"/>
                  </a:lnTo>
                  <a:lnTo>
                    <a:pt x="1349693" y="528975"/>
                  </a:lnTo>
                  <a:lnTo>
                    <a:pt x="1348423" y="543907"/>
                  </a:lnTo>
                  <a:lnTo>
                    <a:pt x="1347153" y="558521"/>
                  </a:lnTo>
                  <a:lnTo>
                    <a:pt x="1345248" y="573453"/>
                  </a:lnTo>
                  <a:lnTo>
                    <a:pt x="1342708" y="588067"/>
                  </a:lnTo>
                  <a:lnTo>
                    <a:pt x="1339851" y="602682"/>
                  </a:lnTo>
                  <a:lnTo>
                    <a:pt x="1336358" y="616660"/>
                  </a:lnTo>
                  <a:lnTo>
                    <a:pt x="1332866" y="631275"/>
                  </a:lnTo>
                  <a:lnTo>
                    <a:pt x="1328738" y="645254"/>
                  </a:lnTo>
                  <a:lnTo>
                    <a:pt x="1324293" y="658915"/>
                  </a:lnTo>
                  <a:lnTo>
                    <a:pt x="1319531" y="672576"/>
                  </a:lnTo>
                  <a:lnTo>
                    <a:pt x="1314133" y="685920"/>
                  </a:lnTo>
                  <a:lnTo>
                    <a:pt x="1308418" y="699263"/>
                  </a:lnTo>
                  <a:lnTo>
                    <a:pt x="1302386" y="712607"/>
                  </a:lnTo>
                  <a:lnTo>
                    <a:pt x="1296353" y="725315"/>
                  </a:lnTo>
                  <a:lnTo>
                    <a:pt x="1289368" y="738023"/>
                  </a:lnTo>
                  <a:lnTo>
                    <a:pt x="1282383" y="750413"/>
                  </a:lnTo>
                  <a:lnTo>
                    <a:pt x="1275081" y="762486"/>
                  </a:lnTo>
                  <a:lnTo>
                    <a:pt x="1267143" y="774559"/>
                  </a:lnTo>
                  <a:lnTo>
                    <a:pt x="1259206" y="786313"/>
                  </a:lnTo>
                  <a:lnTo>
                    <a:pt x="1250633" y="797751"/>
                  </a:lnTo>
                  <a:lnTo>
                    <a:pt x="1242061" y="809188"/>
                  </a:lnTo>
                  <a:lnTo>
                    <a:pt x="1232853" y="819990"/>
                  </a:lnTo>
                  <a:lnTo>
                    <a:pt x="1223963" y="830792"/>
                  </a:lnTo>
                  <a:lnTo>
                    <a:pt x="1214121" y="841276"/>
                  </a:lnTo>
                  <a:lnTo>
                    <a:pt x="1204278" y="851442"/>
                  </a:lnTo>
                  <a:lnTo>
                    <a:pt x="1193801" y="860974"/>
                  </a:lnTo>
                  <a:lnTo>
                    <a:pt x="1183323" y="870822"/>
                  </a:lnTo>
                  <a:lnTo>
                    <a:pt x="1172528" y="880036"/>
                  </a:lnTo>
                  <a:lnTo>
                    <a:pt x="1161733" y="889249"/>
                  </a:lnTo>
                  <a:lnTo>
                    <a:pt x="1150303" y="897827"/>
                  </a:lnTo>
                  <a:lnTo>
                    <a:pt x="1134746" y="909264"/>
                  </a:lnTo>
                  <a:lnTo>
                    <a:pt x="1118236" y="920066"/>
                  </a:lnTo>
                  <a:lnTo>
                    <a:pt x="1101408" y="929915"/>
                  </a:lnTo>
                  <a:lnTo>
                    <a:pt x="1084581" y="939446"/>
                  </a:lnTo>
                  <a:lnTo>
                    <a:pt x="1066801" y="948342"/>
                  </a:lnTo>
                  <a:lnTo>
                    <a:pt x="1048703" y="956602"/>
                  </a:lnTo>
                  <a:lnTo>
                    <a:pt x="1040131" y="960414"/>
                  </a:lnTo>
                  <a:lnTo>
                    <a:pt x="1030606" y="963909"/>
                  </a:lnTo>
                  <a:lnTo>
                    <a:pt x="1021398" y="967722"/>
                  </a:lnTo>
                  <a:lnTo>
                    <a:pt x="1011873" y="970899"/>
                  </a:lnTo>
                  <a:lnTo>
                    <a:pt x="1002348" y="973758"/>
                  </a:lnTo>
                  <a:lnTo>
                    <a:pt x="993141" y="976617"/>
                  </a:lnTo>
                  <a:lnTo>
                    <a:pt x="983616" y="979794"/>
                  </a:lnTo>
                  <a:lnTo>
                    <a:pt x="973773" y="982018"/>
                  </a:lnTo>
                  <a:lnTo>
                    <a:pt x="963931" y="984560"/>
                  </a:lnTo>
                  <a:lnTo>
                    <a:pt x="954088" y="986466"/>
                  </a:lnTo>
                  <a:lnTo>
                    <a:pt x="944246" y="988372"/>
                  </a:lnTo>
                  <a:lnTo>
                    <a:pt x="934403" y="990596"/>
                  </a:lnTo>
                  <a:lnTo>
                    <a:pt x="924561" y="991867"/>
                  </a:lnTo>
                  <a:lnTo>
                    <a:pt x="914401" y="993455"/>
                  </a:lnTo>
                  <a:lnTo>
                    <a:pt x="904241" y="994409"/>
                  </a:lnTo>
                  <a:lnTo>
                    <a:pt x="893763" y="995362"/>
                  </a:lnTo>
                  <a:lnTo>
                    <a:pt x="883603" y="995997"/>
                  </a:lnTo>
                  <a:lnTo>
                    <a:pt x="873126" y="996632"/>
                  </a:lnTo>
                  <a:lnTo>
                    <a:pt x="862648" y="996950"/>
                  </a:lnTo>
                  <a:lnTo>
                    <a:pt x="852171" y="996950"/>
                  </a:lnTo>
                  <a:lnTo>
                    <a:pt x="840423" y="996950"/>
                  </a:lnTo>
                  <a:lnTo>
                    <a:pt x="828358" y="996315"/>
                  </a:lnTo>
                  <a:lnTo>
                    <a:pt x="816293" y="995679"/>
                  </a:lnTo>
                  <a:lnTo>
                    <a:pt x="804546" y="994726"/>
                  </a:lnTo>
                  <a:lnTo>
                    <a:pt x="792798" y="993455"/>
                  </a:lnTo>
                  <a:lnTo>
                    <a:pt x="781368" y="992185"/>
                  </a:lnTo>
                  <a:lnTo>
                    <a:pt x="769621" y="990278"/>
                  </a:lnTo>
                  <a:lnTo>
                    <a:pt x="758191" y="988054"/>
                  </a:lnTo>
                  <a:lnTo>
                    <a:pt x="746761" y="985831"/>
                  </a:lnTo>
                  <a:lnTo>
                    <a:pt x="735331" y="983289"/>
                  </a:lnTo>
                  <a:lnTo>
                    <a:pt x="724218" y="980430"/>
                  </a:lnTo>
                  <a:lnTo>
                    <a:pt x="713106" y="977253"/>
                  </a:lnTo>
                  <a:lnTo>
                    <a:pt x="702311" y="973758"/>
                  </a:lnTo>
                  <a:lnTo>
                    <a:pt x="691198" y="970263"/>
                  </a:lnTo>
                  <a:lnTo>
                    <a:pt x="680721" y="966768"/>
                  </a:lnTo>
                  <a:lnTo>
                    <a:pt x="670243" y="962321"/>
                  </a:lnTo>
                  <a:lnTo>
                    <a:pt x="659448" y="958190"/>
                  </a:lnTo>
                  <a:lnTo>
                    <a:pt x="648971" y="953425"/>
                  </a:lnTo>
                  <a:lnTo>
                    <a:pt x="638811" y="948659"/>
                  </a:lnTo>
                  <a:lnTo>
                    <a:pt x="628651" y="943894"/>
                  </a:lnTo>
                  <a:lnTo>
                    <a:pt x="618491" y="938493"/>
                  </a:lnTo>
                  <a:lnTo>
                    <a:pt x="608648" y="933410"/>
                  </a:lnTo>
                  <a:lnTo>
                    <a:pt x="599123" y="927373"/>
                  </a:lnTo>
                  <a:lnTo>
                    <a:pt x="589281" y="921655"/>
                  </a:lnTo>
                  <a:lnTo>
                    <a:pt x="579756" y="915618"/>
                  </a:lnTo>
                  <a:lnTo>
                    <a:pt x="570548" y="909264"/>
                  </a:lnTo>
                  <a:lnTo>
                    <a:pt x="561023" y="902910"/>
                  </a:lnTo>
                  <a:lnTo>
                    <a:pt x="552133" y="895921"/>
                  </a:lnTo>
                  <a:lnTo>
                    <a:pt x="543561" y="889249"/>
                  </a:lnTo>
                  <a:lnTo>
                    <a:pt x="534671" y="881942"/>
                  </a:lnTo>
                  <a:lnTo>
                    <a:pt x="526098" y="874952"/>
                  </a:lnTo>
                  <a:lnTo>
                    <a:pt x="517526" y="867328"/>
                  </a:lnTo>
                  <a:lnTo>
                    <a:pt x="508318" y="858750"/>
                  </a:lnTo>
                  <a:lnTo>
                    <a:pt x="499428" y="849854"/>
                  </a:lnTo>
                  <a:lnTo>
                    <a:pt x="490538" y="840958"/>
                  </a:lnTo>
                  <a:lnTo>
                    <a:pt x="481648" y="831427"/>
                  </a:lnTo>
                  <a:lnTo>
                    <a:pt x="473711" y="821896"/>
                  </a:lnTo>
                  <a:lnTo>
                    <a:pt x="465456" y="812047"/>
                  </a:lnTo>
                  <a:lnTo>
                    <a:pt x="457518" y="801881"/>
                  </a:lnTo>
                  <a:lnTo>
                    <a:pt x="449898" y="791714"/>
                  </a:lnTo>
                  <a:lnTo>
                    <a:pt x="442596" y="781548"/>
                  </a:lnTo>
                  <a:lnTo>
                    <a:pt x="435293" y="770746"/>
                  </a:lnTo>
                  <a:lnTo>
                    <a:pt x="428626" y="759944"/>
                  </a:lnTo>
                  <a:lnTo>
                    <a:pt x="421958" y="749142"/>
                  </a:lnTo>
                  <a:lnTo>
                    <a:pt x="415608" y="738023"/>
                  </a:lnTo>
                  <a:lnTo>
                    <a:pt x="409576" y="726585"/>
                  </a:lnTo>
                  <a:lnTo>
                    <a:pt x="403861" y="715148"/>
                  </a:lnTo>
                  <a:lnTo>
                    <a:pt x="398463" y="703393"/>
                  </a:lnTo>
                  <a:lnTo>
                    <a:pt x="393383" y="691638"/>
                  </a:lnTo>
                  <a:lnTo>
                    <a:pt x="388303" y="679566"/>
                  </a:lnTo>
                  <a:lnTo>
                    <a:pt x="383858" y="667493"/>
                  </a:lnTo>
                  <a:lnTo>
                    <a:pt x="379731" y="655420"/>
                  </a:lnTo>
                  <a:lnTo>
                    <a:pt x="375603" y="643030"/>
                  </a:lnTo>
                  <a:lnTo>
                    <a:pt x="372111" y="630322"/>
                  </a:lnTo>
                  <a:lnTo>
                    <a:pt x="368936" y="617614"/>
                  </a:lnTo>
                  <a:lnTo>
                    <a:pt x="365443" y="604588"/>
                  </a:lnTo>
                  <a:lnTo>
                    <a:pt x="362903" y="591880"/>
                  </a:lnTo>
                  <a:lnTo>
                    <a:pt x="360681" y="578854"/>
                  </a:lnTo>
                  <a:lnTo>
                    <a:pt x="358776" y="565828"/>
                  </a:lnTo>
                  <a:lnTo>
                    <a:pt x="357188" y="552485"/>
                  </a:lnTo>
                  <a:lnTo>
                    <a:pt x="355601" y="539141"/>
                  </a:lnTo>
                  <a:lnTo>
                    <a:pt x="354648" y="525480"/>
                  </a:lnTo>
                  <a:lnTo>
                    <a:pt x="354331" y="511819"/>
                  </a:lnTo>
                  <a:lnTo>
                    <a:pt x="354013" y="498475"/>
                  </a:lnTo>
                  <a:lnTo>
                    <a:pt x="354331" y="485449"/>
                  </a:lnTo>
                  <a:lnTo>
                    <a:pt x="354648" y="472741"/>
                  </a:lnTo>
                  <a:lnTo>
                    <a:pt x="355601" y="460033"/>
                  </a:lnTo>
                  <a:lnTo>
                    <a:pt x="356871" y="447643"/>
                  </a:lnTo>
                  <a:lnTo>
                    <a:pt x="358141" y="434935"/>
                  </a:lnTo>
                  <a:lnTo>
                    <a:pt x="360046" y="422544"/>
                  </a:lnTo>
                  <a:lnTo>
                    <a:pt x="361951" y="410472"/>
                  </a:lnTo>
                  <a:lnTo>
                    <a:pt x="364173" y="397763"/>
                  </a:lnTo>
                  <a:lnTo>
                    <a:pt x="366713" y="385691"/>
                  </a:lnTo>
                  <a:lnTo>
                    <a:pt x="369888" y="373936"/>
                  </a:lnTo>
                  <a:lnTo>
                    <a:pt x="373063" y="361863"/>
                  </a:lnTo>
                  <a:lnTo>
                    <a:pt x="376556" y="350108"/>
                  </a:lnTo>
                  <a:lnTo>
                    <a:pt x="380683" y="338671"/>
                  </a:lnTo>
                  <a:lnTo>
                    <a:pt x="384493" y="326916"/>
                  </a:lnTo>
                  <a:lnTo>
                    <a:pt x="388621" y="315796"/>
                  </a:lnTo>
                  <a:lnTo>
                    <a:pt x="393383" y="304359"/>
                  </a:lnTo>
                  <a:lnTo>
                    <a:pt x="398146" y="293239"/>
                  </a:lnTo>
                  <a:lnTo>
                    <a:pt x="403543" y="282755"/>
                  </a:lnTo>
                  <a:lnTo>
                    <a:pt x="408623" y="271636"/>
                  </a:lnTo>
                  <a:lnTo>
                    <a:pt x="414656" y="261151"/>
                  </a:lnTo>
                  <a:lnTo>
                    <a:pt x="420371" y="250667"/>
                  </a:lnTo>
                  <a:lnTo>
                    <a:pt x="426721" y="240183"/>
                  </a:lnTo>
                  <a:lnTo>
                    <a:pt x="432753" y="230017"/>
                  </a:lnTo>
                  <a:lnTo>
                    <a:pt x="439421" y="219850"/>
                  </a:lnTo>
                  <a:lnTo>
                    <a:pt x="446088" y="210001"/>
                  </a:lnTo>
                  <a:lnTo>
                    <a:pt x="453391" y="200153"/>
                  </a:lnTo>
                  <a:lnTo>
                    <a:pt x="460693" y="190939"/>
                  </a:lnTo>
                  <a:lnTo>
                    <a:pt x="467996" y="181408"/>
                  </a:lnTo>
                  <a:lnTo>
                    <a:pt x="475933" y="172195"/>
                  </a:lnTo>
                  <a:lnTo>
                    <a:pt x="483871" y="163299"/>
                  </a:lnTo>
                  <a:lnTo>
                    <a:pt x="491808" y="154403"/>
                  </a:lnTo>
                  <a:lnTo>
                    <a:pt x="500381" y="146143"/>
                  </a:lnTo>
                  <a:lnTo>
                    <a:pt x="508953" y="137565"/>
                  </a:lnTo>
                  <a:lnTo>
                    <a:pt x="517526" y="129305"/>
                  </a:lnTo>
                  <a:lnTo>
                    <a:pt x="526416" y="121680"/>
                  </a:lnTo>
                  <a:lnTo>
                    <a:pt x="535623" y="113738"/>
                  </a:lnTo>
                  <a:lnTo>
                    <a:pt x="545148" y="106113"/>
                  </a:lnTo>
                  <a:lnTo>
                    <a:pt x="554673" y="99123"/>
                  </a:lnTo>
                  <a:lnTo>
                    <a:pt x="564516" y="92134"/>
                  </a:lnTo>
                  <a:lnTo>
                    <a:pt x="574041" y="85462"/>
                  </a:lnTo>
                  <a:lnTo>
                    <a:pt x="584201" y="78473"/>
                  </a:lnTo>
                  <a:lnTo>
                    <a:pt x="594361" y="72119"/>
                  </a:lnTo>
                  <a:lnTo>
                    <a:pt x="604838" y="66082"/>
                  </a:lnTo>
                  <a:lnTo>
                    <a:pt x="615316" y="60046"/>
                  </a:lnTo>
                  <a:lnTo>
                    <a:pt x="625793" y="54645"/>
                  </a:lnTo>
                  <a:lnTo>
                    <a:pt x="636906" y="48926"/>
                  </a:lnTo>
                  <a:lnTo>
                    <a:pt x="647701" y="44161"/>
                  </a:lnTo>
                  <a:lnTo>
                    <a:pt x="658813" y="39395"/>
                  </a:lnTo>
                  <a:lnTo>
                    <a:pt x="670243" y="34630"/>
                  </a:lnTo>
                  <a:lnTo>
                    <a:pt x="681356" y="30182"/>
                  </a:lnTo>
                  <a:lnTo>
                    <a:pt x="693103" y="26052"/>
                  </a:lnTo>
                  <a:lnTo>
                    <a:pt x="704533" y="22239"/>
                  </a:lnTo>
                  <a:lnTo>
                    <a:pt x="716281" y="19062"/>
                  </a:lnTo>
                  <a:lnTo>
                    <a:pt x="728346" y="15568"/>
                  </a:lnTo>
                  <a:lnTo>
                    <a:pt x="740093" y="12708"/>
                  </a:lnTo>
                  <a:lnTo>
                    <a:pt x="752158" y="10167"/>
                  </a:lnTo>
                  <a:lnTo>
                    <a:pt x="764541" y="7625"/>
                  </a:lnTo>
                  <a:lnTo>
                    <a:pt x="776606" y="5719"/>
                  </a:lnTo>
                  <a:lnTo>
                    <a:pt x="788988" y="3813"/>
                  </a:lnTo>
                  <a:lnTo>
                    <a:pt x="801688" y="2542"/>
                  </a:lnTo>
                  <a:lnTo>
                    <a:pt x="814071" y="1271"/>
                  </a:lnTo>
                  <a:lnTo>
                    <a:pt x="826771" y="636"/>
                  </a:lnTo>
                  <a:lnTo>
                    <a:pt x="839471" y="0"/>
                  </a:lnTo>
                  <a:close/>
                </a:path>
              </a:pathLst>
            </a:custGeom>
            <a:solidFill>
              <a:srgbClr val="054293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 flipH="1">
            <a:off x="3881623" y="2159116"/>
            <a:ext cx="2882520" cy="6093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US" altLang="zh-CN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   </a:t>
            </a: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任务</a:t>
            </a:r>
            <a:r>
              <a:rPr lang="en-US" altLang="zh-CN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1</a:t>
            </a:r>
            <a:r>
              <a:rPr lang="zh-CN" altLang="en-US" sz="28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：宏定义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3409535" y="2874399"/>
            <a:ext cx="4897077" cy="0"/>
          </a:xfrm>
          <a:prstGeom prst="line">
            <a:avLst/>
          </a:prstGeom>
          <a:ln w="952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03224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 advTm="0">
        <p:checker/>
      </p:transition>
    </mc:Choice>
    <mc:Fallback>
      <p:transition spd="slow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6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6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731519" y="682170"/>
            <a:ext cx="7512595" cy="4025070"/>
            <a:chOff x="3234151" y="2018343"/>
            <a:chExt cx="5789731" cy="3464598"/>
          </a:xfrm>
        </p:grpSpPr>
        <p:sp>
          <p:nvSpPr>
            <p:cNvPr id="43" name="Freeform 5"/>
            <p:cNvSpPr/>
            <p:nvPr>
              <p:custDataLst>
                <p:tags r:id="rId2"/>
              </p:custDataLst>
            </p:nvPr>
          </p:nvSpPr>
          <p:spPr bwMode="auto">
            <a:xfrm>
              <a:off x="6915150" y="3714750"/>
              <a:ext cx="1127125" cy="571500"/>
            </a:xfrm>
            <a:custGeom>
              <a:avLst/>
              <a:gdLst>
                <a:gd name="T0" fmla="*/ 101 w 535"/>
                <a:gd name="T1" fmla="*/ 0 h 271"/>
                <a:gd name="T2" fmla="*/ 101 w 535"/>
                <a:gd name="T3" fmla="*/ 3 h 271"/>
                <a:gd name="T4" fmla="*/ 268 w 535"/>
                <a:gd name="T5" fmla="*/ 169 h 271"/>
                <a:gd name="T6" fmla="*/ 434 w 535"/>
                <a:gd name="T7" fmla="*/ 3 h 271"/>
                <a:gd name="T8" fmla="*/ 434 w 535"/>
                <a:gd name="T9" fmla="*/ 0 h 271"/>
                <a:gd name="T10" fmla="*/ 535 w 535"/>
                <a:gd name="T11" fmla="*/ 0 h 271"/>
                <a:gd name="T12" fmla="*/ 535 w 535"/>
                <a:gd name="T13" fmla="*/ 3 h 271"/>
                <a:gd name="T14" fmla="*/ 268 w 535"/>
                <a:gd name="T15" fmla="*/ 271 h 271"/>
                <a:gd name="T16" fmla="*/ 0 w 535"/>
                <a:gd name="T17" fmla="*/ 3 h 271"/>
                <a:gd name="T18" fmla="*/ 0 w 535"/>
                <a:gd name="T19" fmla="*/ 0 h 271"/>
                <a:gd name="T20" fmla="*/ 101 w 535"/>
                <a:gd name="T2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271">
                  <a:moveTo>
                    <a:pt x="101" y="0"/>
                  </a:moveTo>
                  <a:cubicBezTo>
                    <a:pt x="101" y="1"/>
                    <a:pt x="101" y="2"/>
                    <a:pt x="101" y="3"/>
                  </a:cubicBezTo>
                  <a:cubicBezTo>
                    <a:pt x="101" y="95"/>
                    <a:pt x="176" y="169"/>
                    <a:pt x="268" y="169"/>
                  </a:cubicBezTo>
                  <a:cubicBezTo>
                    <a:pt x="359" y="169"/>
                    <a:pt x="434" y="95"/>
                    <a:pt x="434" y="3"/>
                  </a:cubicBezTo>
                  <a:cubicBezTo>
                    <a:pt x="434" y="2"/>
                    <a:pt x="434" y="1"/>
                    <a:pt x="434" y="0"/>
                  </a:cubicBezTo>
                  <a:cubicBezTo>
                    <a:pt x="535" y="0"/>
                    <a:pt x="535" y="0"/>
                    <a:pt x="535" y="0"/>
                  </a:cubicBezTo>
                  <a:cubicBezTo>
                    <a:pt x="535" y="1"/>
                    <a:pt x="535" y="2"/>
                    <a:pt x="535" y="3"/>
                  </a:cubicBezTo>
                  <a:cubicBezTo>
                    <a:pt x="535" y="151"/>
                    <a:pt x="415" y="271"/>
                    <a:pt x="268" y="271"/>
                  </a:cubicBezTo>
                  <a:cubicBezTo>
                    <a:pt x="120" y="271"/>
                    <a:pt x="0" y="151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01" y="0"/>
                    <a:pt x="101" y="0"/>
                    <a:pt x="10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4" name="Freeform 7"/>
            <p:cNvSpPr/>
            <p:nvPr>
              <p:custDataLst>
                <p:tags r:id="rId3"/>
              </p:custDataLst>
            </p:nvPr>
          </p:nvSpPr>
          <p:spPr bwMode="auto">
            <a:xfrm>
              <a:off x="7821613" y="3117850"/>
              <a:ext cx="1128712" cy="2005013"/>
            </a:xfrm>
            <a:custGeom>
              <a:avLst/>
              <a:gdLst>
                <a:gd name="T0" fmla="*/ 101 w 535"/>
                <a:gd name="T1" fmla="*/ 271 h 951"/>
                <a:gd name="T2" fmla="*/ 101 w 535"/>
                <a:gd name="T3" fmla="*/ 268 h 951"/>
                <a:gd name="T4" fmla="*/ 268 w 535"/>
                <a:gd name="T5" fmla="*/ 102 h 951"/>
                <a:gd name="T6" fmla="*/ 434 w 535"/>
                <a:gd name="T7" fmla="*/ 268 h 951"/>
                <a:gd name="T8" fmla="*/ 434 w 535"/>
                <a:gd name="T9" fmla="*/ 951 h 951"/>
                <a:gd name="T10" fmla="*/ 535 w 535"/>
                <a:gd name="T11" fmla="*/ 951 h 951"/>
                <a:gd name="T12" fmla="*/ 535 w 535"/>
                <a:gd name="T13" fmla="*/ 268 h 951"/>
                <a:gd name="T14" fmla="*/ 268 w 535"/>
                <a:gd name="T15" fmla="*/ 0 h 951"/>
                <a:gd name="T16" fmla="*/ 0 w 535"/>
                <a:gd name="T17" fmla="*/ 268 h 951"/>
                <a:gd name="T18" fmla="*/ 0 w 535"/>
                <a:gd name="T19" fmla="*/ 271 h 951"/>
                <a:gd name="T20" fmla="*/ 101 w 535"/>
                <a:gd name="T21" fmla="*/ 27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951">
                  <a:moveTo>
                    <a:pt x="101" y="271"/>
                  </a:moveTo>
                  <a:cubicBezTo>
                    <a:pt x="101" y="270"/>
                    <a:pt x="101" y="269"/>
                    <a:pt x="101" y="268"/>
                  </a:cubicBezTo>
                  <a:cubicBezTo>
                    <a:pt x="101" y="176"/>
                    <a:pt x="176" y="102"/>
                    <a:pt x="268" y="102"/>
                  </a:cubicBezTo>
                  <a:cubicBezTo>
                    <a:pt x="360" y="102"/>
                    <a:pt x="434" y="176"/>
                    <a:pt x="434" y="268"/>
                  </a:cubicBezTo>
                  <a:cubicBezTo>
                    <a:pt x="434" y="269"/>
                    <a:pt x="434" y="950"/>
                    <a:pt x="434" y="951"/>
                  </a:cubicBezTo>
                  <a:cubicBezTo>
                    <a:pt x="535" y="951"/>
                    <a:pt x="535" y="951"/>
                    <a:pt x="535" y="951"/>
                  </a:cubicBezTo>
                  <a:cubicBezTo>
                    <a:pt x="535" y="950"/>
                    <a:pt x="535" y="269"/>
                    <a:pt x="535" y="268"/>
                  </a:cubicBezTo>
                  <a:cubicBezTo>
                    <a:pt x="535" y="120"/>
                    <a:pt x="415" y="0"/>
                    <a:pt x="268" y="0"/>
                  </a:cubicBezTo>
                  <a:cubicBezTo>
                    <a:pt x="120" y="0"/>
                    <a:pt x="0" y="120"/>
                    <a:pt x="0" y="268"/>
                  </a:cubicBezTo>
                  <a:cubicBezTo>
                    <a:pt x="0" y="269"/>
                    <a:pt x="0" y="270"/>
                    <a:pt x="0" y="271"/>
                  </a:cubicBezTo>
                  <a:cubicBezTo>
                    <a:pt x="101" y="271"/>
                    <a:pt x="101" y="271"/>
                    <a:pt x="101" y="271"/>
                  </a:cubicBezTo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5" name="Freeform 5"/>
            <p:cNvSpPr/>
            <p:nvPr>
              <p:custDataLst>
                <p:tags r:id="rId4"/>
              </p:custDataLst>
            </p:nvPr>
          </p:nvSpPr>
          <p:spPr bwMode="auto">
            <a:xfrm rot="10800000">
              <a:off x="5991225" y="3124200"/>
              <a:ext cx="1128713" cy="571500"/>
            </a:xfrm>
            <a:custGeom>
              <a:avLst/>
              <a:gdLst>
                <a:gd name="T0" fmla="*/ 101 w 535"/>
                <a:gd name="T1" fmla="*/ 0 h 271"/>
                <a:gd name="T2" fmla="*/ 101 w 535"/>
                <a:gd name="T3" fmla="*/ 3 h 271"/>
                <a:gd name="T4" fmla="*/ 268 w 535"/>
                <a:gd name="T5" fmla="*/ 169 h 271"/>
                <a:gd name="T6" fmla="*/ 434 w 535"/>
                <a:gd name="T7" fmla="*/ 3 h 271"/>
                <a:gd name="T8" fmla="*/ 434 w 535"/>
                <a:gd name="T9" fmla="*/ 0 h 271"/>
                <a:gd name="T10" fmla="*/ 535 w 535"/>
                <a:gd name="T11" fmla="*/ 0 h 271"/>
                <a:gd name="T12" fmla="*/ 535 w 535"/>
                <a:gd name="T13" fmla="*/ 3 h 271"/>
                <a:gd name="T14" fmla="*/ 268 w 535"/>
                <a:gd name="T15" fmla="*/ 271 h 271"/>
                <a:gd name="T16" fmla="*/ 0 w 535"/>
                <a:gd name="T17" fmla="*/ 3 h 271"/>
                <a:gd name="T18" fmla="*/ 0 w 535"/>
                <a:gd name="T19" fmla="*/ 0 h 271"/>
                <a:gd name="T20" fmla="*/ 101 w 535"/>
                <a:gd name="T2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271">
                  <a:moveTo>
                    <a:pt x="101" y="0"/>
                  </a:moveTo>
                  <a:cubicBezTo>
                    <a:pt x="101" y="1"/>
                    <a:pt x="101" y="2"/>
                    <a:pt x="101" y="3"/>
                  </a:cubicBezTo>
                  <a:cubicBezTo>
                    <a:pt x="101" y="95"/>
                    <a:pt x="176" y="169"/>
                    <a:pt x="268" y="169"/>
                  </a:cubicBezTo>
                  <a:cubicBezTo>
                    <a:pt x="359" y="169"/>
                    <a:pt x="434" y="95"/>
                    <a:pt x="434" y="3"/>
                  </a:cubicBezTo>
                  <a:cubicBezTo>
                    <a:pt x="434" y="2"/>
                    <a:pt x="434" y="1"/>
                    <a:pt x="434" y="0"/>
                  </a:cubicBezTo>
                  <a:cubicBezTo>
                    <a:pt x="535" y="0"/>
                    <a:pt x="535" y="0"/>
                    <a:pt x="535" y="0"/>
                  </a:cubicBezTo>
                  <a:cubicBezTo>
                    <a:pt x="535" y="1"/>
                    <a:pt x="535" y="2"/>
                    <a:pt x="535" y="3"/>
                  </a:cubicBezTo>
                  <a:cubicBezTo>
                    <a:pt x="535" y="151"/>
                    <a:pt x="415" y="271"/>
                    <a:pt x="268" y="271"/>
                  </a:cubicBezTo>
                  <a:cubicBezTo>
                    <a:pt x="120" y="271"/>
                    <a:pt x="0" y="151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01" y="0"/>
                    <a:pt x="101" y="0"/>
                    <a:pt x="10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6" name="Freeform 5"/>
            <p:cNvSpPr/>
            <p:nvPr>
              <p:custDataLst>
                <p:tags r:id="rId5"/>
              </p:custDataLst>
            </p:nvPr>
          </p:nvSpPr>
          <p:spPr bwMode="auto">
            <a:xfrm>
              <a:off x="5070475" y="3714750"/>
              <a:ext cx="1127125" cy="571500"/>
            </a:xfrm>
            <a:custGeom>
              <a:avLst/>
              <a:gdLst>
                <a:gd name="T0" fmla="*/ 101 w 535"/>
                <a:gd name="T1" fmla="*/ 0 h 271"/>
                <a:gd name="T2" fmla="*/ 101 w 535"/>
                <a:gd name="T3" fmla="*/ 3 h 271"/>
                <a:gd name="T4" fmla="*/ 268 w 535"/>
                <a:gd name="T5" fmla="*/ 169 h 271"/>
                <a:gd name="T6" fmla="*/ 434 w 535"/>
                <a:gd name="T7" fmla="*/ 3 h 271"/>
                <a:gd name="T8" fmla="*/ 434 w 535"/>
                <a:gd name="T9" fmla="*/ 0 h 271"/>
                <a:gd name="T10" fmla="*/ 535 w 535"/>
                <a:gd name="T11" fmla="*/ 0 h 271"/>
                <a:gd name="T12" fmla="*/ 535 w 535"/>
                <a:gd name="T13" fmla="*/ 3 h 271"/>
                <a:gd name="T14" fmla="*/ 268 w 535"/>
                <a:gd name="T15" fmla="*/ 271 h 271"/>
                <a:gd name="T16" fmla="*/ 0 w 535"/>
                <a:gd name="T17" fmla="*/ 3 h 271"/>
                <a:gd name="T18" fmla="*/ 0 w 535"/>
                <a:gd name="T19" fmla="*/ 0 h 271"/>
                <a:gd name="T20" fmla="*/ 101 w 535"/>
                <a:gd name="T2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271">
                  <a:moveTo>
                    <a:pt x="101" y="0"/>
                  </a:moveTo>
                  <a:cubicBezTo>
                    <a:pt x="101" y="1"/>
                    <a:pt x="101" y="2"/>
                    <a:pt x="101" y="3"/>
                  </a:cubicBezTo>
                  <a:cubicBezTo>
                    <a:pt x="101" y="95"/>
                    <a:pt x="176" y="169"/>
                    <a:pt x="268" y="169"/>
                  </a:cubicBezTo>
                  <a:cubicBezTo>
                    <a:pt x="359" y="169"/>
                    <a:pt x="434" y="95"/>
                    <a:pt x="434" y="3"/>
                  </a:cubicBezTo>
                  <a:cubicBezTo>
                    <a:pt x="434" y="2"/>
                    <a:pt x="434" y="1"/>
                    <a:pt x="434" y="0"/>
                  </a:cubicBezTo>
                  <a:cubicBezTo>
                    <a:pt x="535" y="0"/>
                    <a:pt x="535" y="0"/>
                    <a:pt x="535" y="0"/>
                  </a:cubicBezTo>
                  <a:cubicBezTo>
                    <a:pt x="535" y="1"/>
                    <a:pt x="535" y="2"/>
                    <a:pt x="535" y="3"/>
                  </a:cubicBezTo>
                  <a:cubicBezTo>
                    <a:pt x="535" y="151"/>
                    <a:pt x="415" y="271"/>
                    <a:pt x="268" y="271"/>
                  </a:cubicBezTo>
                  <a:cubicBezTo>
                    <a:pt x="120" y="271"/>
                    <a:pt x="0" y="151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01" y="0"/>
                    <a:pt x="101" y="0"/>
                    <a:pt x="10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7" name="Freeform 5"/>
            <p:cNvSpPr/>
            <p:nvPr>
              <p:custDataLst>
                <p:tags r:id="rId6"/>
              </p:custDataLst>
            </p:nvPr>
          </p:nvSpPr>
          <p:spPr bwMode="auto">
            <a:xfrm rot="10800000">
              <a:off x="4154488" y="3124200"/>
              <a:ext cx="1127125" cy="571500"/>
            </a:xfrm>
            <a:custGeom>
              <a:avLst/>
              <a:gdLst>
                <a:gd name="T0" fmla="*/ 101 w 535"/>
                <a:gd name="T1" fmla="*/ 0 h 271"/>
                <a:gd name="T2" fmla="*/ 101 w 535"/>
                <a:gd name="T3" fmla="*/ 3 h 271"/>
                <a:gd name="T4" fmla="*/ 268 w 535"/>
                <a:gd name="T5" fmla="*/ 169 h 271"/>
                <a:gd name="T6" fmla="*/ 434 w 535"/>
                <a:gd name="T7" fmla="*/ 3 h 271"/>
                <a:gd name="T8" fmla="*/ 434 w 535"/>
                <a:gd name="T9" fmla="*/ 0 h 271"/>
                <a:gd name="T10" fmla="*/ 535 w 535"/>
                <a:gd name="T11" fmla="*/ 0 h 271"/>
                <a:gd name="T12" fmla="*/ 535 w 535"/>
                <a:gd name="T13" fmla="*/ 3 h 271"/>
                <a:gd name="T14" fmla="*/ 268 w 535"/>
                <a:gd name="T15" fmla="*/ 271 h 271"/>
                <a:gd name="T16" fmla="*/ 0 w 535"/>
                <a:gd name="T17" fmla="*/ 3 h 271"/>
                <a:gd name="T18" fmla="*/ 0 w 535"/>
                <a:gd name="T19" fmla="*/ 0 h 271"/>
                <a:gd name="T20" fmla="*/ 101 w 535"/>
                <a:gd name="T2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271">
                  <a:moveTo>
                    <a:pt x="101" y="0"/>
                  </a:moveTo>
                  <a:cubicBezTo>
                    <a:pt x="101" y="1"/>
                    <a:pt x="101" y="2"/>
                    <a:pt x="101" y="3"/>
                  </a:cubicBezTo>
                  <a:cubicBezTo>
                    <a:pt x="101" y="95"/>
                    <a:pt x="176" y="169"/>
                    <a:pt x="268" y="169"/>
                  </a:cubicBezTo>
                  <a:cubicBezTo>
                    <a:pt x="359" y="169"/>
                    <a:pt x="434" y="95"/>
                    <a:pt x="434" y="3"/>
                  </a:cubicBezTo>
                  <a:cubicBezTo>
                    <a:pt x="434" y="2"/>
                    <a:pt x="434" y="1"/>
                    <a:pt x="434" y="0"/>
                  </a:cubicBezTo>
                  <a:cubicBezTo>
                    <a:pt x="535" y="0"/>
                    <a:pt x="535" y="0"/>
                    <a:pt x="535" y="0"/>
                  </a:cubicBezTo>
                  <a:cubicBezTo>
                    <a:pt x="535" y="1"/>
                    <a:pt x="535" y="2"/>
                    <a:pt x="535" y="3"/>
                  </a:cubicBezTo>
                  <a:cubicBezTo>
                    <a:pt x="535" y="151"/>
                    <a:pt x="415" y="271"/>
                    <a:pt x="268" y="271"/>
                  </a:cubicBezTo>
                  <a:cubicBezTo>
                    <a:pt x="120" y="271"/>
                    <a:pt x="0" y="151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01" y="0"/>
                    <a:pt x="101" y="0"/>
                    <a:pt x="10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8" name="Freeform 7"/>
            <p:cNvSpPr/>
            <p:nvPr>
              <p:custDataLst>
                <p:tags r:id="rId7"/>
              </p:custDataLst>
            </p:nvPr>
          </p:nvSpPr>
          <p:spPr bwMode="auto">
            <a:xfrm rot="10800000">
              <a:off x="3255963" y="2279650"/>
              <a:ext cx="1127125" cy="2006600"/>
            </a:xfrm>
            <a:custGeom>
              <a:avLst/>
              <a:gdLst>
                <a:gd name="T0" fmla="*/ 101 w 535"/>
                <a:gd name="T1" fmla="*/ 271 h 951"/>
                <a:gd name="T2" fmla="*/ 101 w 535"/>
                <a:gd name="T3" fmla="*/ 268 h 951"/>
                <a:gd name="T4" fmla="*/ 268 w 535"/>
                <a:gd name="T5" fmla="*/ 102 h 951"/>
                <a:gd name="T6" fmla="*/ 434 w 535"/>
                <a:gd name="T7" fmla="*/ 268 h 951"/>
                <a:gd name="T8" fmla="*/ 434 w 535"/>
                <a:gd name="T9" fmla="*/ 951 h 951"/>
                <a:gd name="T10" fmla="*/ 535 w 535"/>
                <a:gd name="T11" fmla="*/ 951 h 951"/>
                <a:gd name="T12" fmla="*/ 535 w 535"/>
                <a:gd name="T13" fmla="*/ 268 h 951"/>
                <a:gd name="T14" fmla="*/ 268 w 535"/>
                <a:gd name="T15" fmla="*/ 0 h 951"/>
                <a:gd name="T16" fmla="*/ 0 w 535"/>
                <a:gd name="T17" fmla="*/ 268 h 951"/>
                <a:gd name="T18" fmla="*/ 0 w 535"/>
                <a:gd name="T19" fmla="*/ 271 h 951"/>
                <a:gd name="T20" fmla="*/ 101 w 535"/>
                <a:gd name="T21" fmla="*/ 271 h 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5" h="951">
                  <a:moveTo>
                    <a:pt x="101" y="271"/>
                  </a:moveTo>
                  <a:cubicBezTo>
                    <a:pt x="101" y="270"/>
                    <a:pt x="101" y="269"/>
                    <a:pt x="101" y="268"/>
                  </a:cubicBezTo>
                  <a:cubicBezTo>
                    <a:pt x="101" y="176"/>
                    <a:pt x="176" y="102"/>
                    <a:pt x="268" y="102"/>
                  </a:cubicBezTo>
                  <a:cubicBezTo>
                    <a:pt x="360" y="102"/>
                    <a:pt x="434" y="176"/>
                    <a:pt x="434" y="268"/>
                  </a:cubicBezTo>
                  <a:cubicBezTo>
                    <a:pt x="434" y="269"/>
                    <a:pt x="434" y="950"/>
                    <a:pt x="434" y="951"/>
                  </a:cubicBezTo>
                  <a:cubicBezTo>
                    <a:pt x="535" y="951"/>
                    <a:pt x="535" y="951"/>
                    <a:pt x="535" y="951"/>
                  </a:cubicBezTo>
                  <a:cubicBezTo>
                    <a:pt x="535" y="950"/>
                    <a:pt x="535" y="269"/>
                    <a:pt x="535" y="268"/>
                  </a:cubicBezTo>
                  <a:cubicBezTo>
                    <a:pt x="535" y="120"/>
                    <a:pt x="415" y="0"/>
                    <a:pt x="268" y="0"/>
                  </a:cubicBezTo>
                  <a:cubicBezTo>
                    <a:pt x="120" y="0"/>
                    <a:pt x="0" y="120"/>
                    <a:pt x="0" y="268"/>
                  </a:cubicBezTo>
                  <a:cubicBezTo>
                    <a:pt x="0" y="269"/>
                    <a:pt x="0" y="270"/>
                    <a:pt x="0" y="271"/>
                  </a:cubicBezTo>
                  <a:cubicBezTo>
                    <a:pt x="101" y="271"/>
                    <a:pt x="101" y="271"/>
                    <a:pt x="101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9" name="Freeform 835"/>
            <p:cNvSpPr>
              <a:spLocks noEditPoints="1"/>
            </p:cNvSpPr>
            <p:nvPr>
              <p:custDataLst>
                <p:tags r:id="rId8"/>
              </p:custDataLst>
            </p:nvPr>
          </p:nvSpPr>
          <p:spPr bwMode="auto">
            <a:xfrm>
              <a:off x="3692525" y="3562350"/>
              <a:ext cx="255588" cy="230188"/>
            </a:xfrm>
            <a:custGeom>
              <a:avLst/>
              <a:gdLst>
                <a:gd name="T0" fmla="*/ 445 w 460"/>
                <a:gd name="T1" fmla="*/ 0 h 410"/>
                <a:gd name="T2" fmla="*/ 15 w 460"/>
                <a:gd name="T3" fmla="*/ 0 h 410"/>
                <a:gd name="T4" fmla="*/ 0 w 460"/>
                <a:gd name="T5" fmla="*/ 16 h 410"/>
                <a:gd name="T6" fmla="*/ 0 w 460"/>
                <a:gd name="T7" fmla="*/ 77 h 410"/>
                <a:gd name="T8" fmla="*/ 460 w 460"/>
                <a:gd name="T9" fmla="*/ 77 h 410"/>
                <a:gd name="T10" fmla="*/ 460 w 460"/>
                <a:gd name="T11" fmla="*/ 16 h 410"/>
                <a:gd name="T12" fmla="*/ 445 w 460"/>
                <a:gd name="T13" fmla="*/ 0 h 410"/>
                <a:gd name="T14" fmla="*/ 25 w 460"/>
                <a:gd name="T15" fmla="*/ 374 h 410"/>
                <a:gd name="T16" fmla="*/ 61 w 460"/>
                <a:gd name="T17" fmla="*/ 410 h 410"/>
                <a:gd name="T18" fmla="*/ 399 w 460"/>
                <a:gd name="T19" fmla="*/ 410 h 410"/>
                <a:gd name="T20" fmla="*/ 435 w 460"/>
                <a:gd name="T21" fmla="*/ 374 h 410"/>
                <a:gd name="T22" fmla="*/ 435 w 460"/>
                <a:gd name="T23" fmla="*/ 103 h 410"/>
                <a:gd name="T24" fmla="*/ 25 w 460"/>
                <a:gd name="T25" fmla="*/ 103 h 410"/>
                <a:gd name="T26" fmla="*/ 25 w 460"/>
                <a:gd name="T27" fmla="*/ 374 h 410"/>
                <a:gd name="T28" fmla="*/ 153 w 460"/>
                <a:gd name="T29" fmla="*/ 154 h 410"/>
                <a:gd name="T30" fmla="*/ 307 w 460"/>
                <a:gd name="T31" fmla="*/ 154 h 410"/>
                <a:gd name="T32" fmla="*/ 307 w 460"/>
                <a:gd name="T33" fmla="*/ 205 h 410"/>
                <a:gd name="T34" fmla="*/ 153 w 460"/>
                <a:gd name="T35" fmla="*/ 205 h 410"/>
                <a:gd name="T36" fmla="*/ 153 w 460"/>
                <a:gd name="T37" fmla="*/ 154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60" h="410">
                  <a:moveTo>
                    <a:pt x="445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6" y="0"/>
                    <a:pt x="0" y="7"/>
                    <a:pt x="0" y="16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460" y="77"/>
                    <a:pt x="460" y="77"/>
                    <a:pt x="460" y="77"/>
                  </a:cubicBezTo>
                  <a:cubicBezTo>
                    <a:pt x="460" y="16"/>
                    <a:pt x="460" y="16"/>
                    <a:pt x="460" y="16"/>
                  </a:cubicBezTo>
                  <a:cubicBezTo>
                    <a:pt x="460" y="7"/>
                    <a:pt x="454" y="0"/>
                    <a:pt x="445" y="0"/>
                  </a:cubicBezTo>
                  <a:close/>
                  <a:moveTo>
                    <a:pt x="25" y="374"/>
                  </a:moveTo>
                  <a:cubicBezTo>
                    <a:pt x="25" y="394"/>
                    <a:pt x="41" y="410"/>
                    <a:pt x="61" y="410"/>
                  </a:cubicBezTo>
                  <a:cubicBezTo>
                    <a:pt x="399" y="410"/>
                    <a:pt x="399" y="410"/>
                    <a:pt x="399" y="410"/>
                  </a:cubicBezTo>
                  <a:cubicBezTo>
                    <a:pt x="419" y="410"/>
                    <a:pt x="435" y="394"/>
                    <a:pt x="435" y="374"/>
                  </a:cubicBezTo>
                  <a:cubicBezTo>
                    <a:pt x="435" y="103"/>
                    <a:pt x="435" y="103"/>
                    <a:pt x="435" y="103"/>
                  </a:cubicBezTo>
                  <a:cubicBezTo>
                    <a:pt x="25" y="103"/>
                    <a:pt x="25" y="103"/>
                    <a:pt x="25" y="103"/>
                  </a:cubicBezTo>
                  <a:lnTo>
                    <a:pt x="25" y="374"/>
                  </a:lnTo>
                  <a:close/>
                  <a:moveTo>
                    <a:pt x="153" y="154"/>
                  </a:moveTo>
                  <a:cubicBezTo>
                    <a:pt x="307" y="154"/>
                    <a:pt x="307" y="154"/>
                    <a:pt x="307" y="154"/>
                  </a:cubicBezTo>
                  <a:cubicBezTo>
                    <a:pt x="307" y="205"/>
                    <a:pt x="307" y="205"/>
                    <a:pt x="307" y="205"/>
                  </a:cubicBezTo>
                  <a:cubicBezTo>
                    <a:pt x="153" y="205"/>
                    <a:pt x="153" y="205"/>
                    <a:pt x="153" y="205"/>
                  </a:cubicBezTo>
                  <a:lnTo>
                    <a:pt x="153" y="15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en-US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0" name="Freeform 866"/>
            <p:cNvSpPr>
              <a:spLocks noEditPoints="1"/>
            </p:cNvSpPr>
            <p:nvPr>
              <p:custDataLst>
                <p:tags r:id="rId9"/>
              </p:custDataLst>
            </p:nvPr>
          </p:nvSpPr>
          <p:spPr bwMode="auto">
            <a:xfrm>
              <a:off x="8229600" y="3538538"/>
              <a:ext cx="317500" cy="279400"/>
            </a:xfrm>
            <a:custGeom>
              <a:avLst/>
              <a:gdLst>
                <a:gd name="T0" fmla="*/ 491 w 494"/>
                <a:gd name="T1" fmla="*/ 409 h 435"/>
                <a:gd name="T2" fmla="*/ 262 w 494"/>
                <a:gd name="T3" fmla="*/ 9 h 435"/>
                <a:gd name="T4" fmla="*/ 247 w 494"/>
                <a:gd name="T5" fmla="*/ 0 h 435"/>
                <a:gd name="T6" fmla="*/ 232 w 494"/>
                <a:gd name="T7" fmla="*/ 9 h 435"/>
                <a:gd name="T8" fmla="*/ 4 w 494"/>
                <a:gd name="T9" fmla="*/ 409 h 435"/>
                <a:gd name="T10" fmla="*/ 4 w 494"/>
                <a:gd name="T11" fmla="*/ 427 h 435"/>
                <a:gd name="T12" fmla="*/ 19 w 494"/>
                <a:gd name="T13" fmla="*/ 435 h 435"/>
                <a:gd name="T14" fmla="*/ 475 w 494"/>
                <a:gd name="T15" fmla="*/ 435 h 435"/>
                <a:gd name="T16" fmla="*/ 490 w 494"/>
                <a:gd name="T17" fmla="*/ 427 h 435"/>
                <a:gd name="T18" fmla="*/ 490 w 494"/>
                <a:gd name="T19" fmla="*/ 409 h 435"/>
                <a:gd name="T20" fmla="*/ 491 w 494"/>
                <a:gd name="T21" fmla="*/ 409 h 435"/>
                <a:gd name="T22" fmla="*/ 275 w 494"/>
                <a:gd name="T23" fmla="*/ 384 h 435"/>
                <a:gd name="T24" fmla="*/ 219 w 494"/>
                <a:gd name="T25" fmla="*/ 384 h 435"/>
                <a:gd name="T26" fmla="*/ 219 w 494"/>
                <a:gd name="T27" fmla="*/ 333 h 435"/>
                <a:gd name="T28" fmla="*/ 275 w 494"/>
                <a:gd name="T29" fmla="*/ 333 h 435"/>
                <a:gd name="T30" fmla="*/ 275 w 494"/>
                <a:gd name="T31" fmla="*/ 384 h 435"/>
                <a:gd name="T32" fmla="*/ 275 w 494"/>
                <a:gd name="T33" fmla="*/ 295 h 435"/>
                <a:gd name="T34" fmla="*/ 219 w 494"/>
                <a:gd name="T35" fmla="*/ 295 h 435"/>
                <a:gd name="T36" fmla="*/ 219 w 494"/>
                <a:gd name="T37" fmla="*/ 141 h 435"/>
                <a:gd name="T38" fmla="*/ 275 w 494"/>
                <a:gd name="T39" fmla="*/ 141 h 435"/>
                <a:gd name="T40" fmla="*/ 275 w 494"/>
                <a:gd name="T41" fmla="*/ 295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94" h="435">
                  <a:moveTo>
                    <a:pt x="491" y="409"/>
                  </a:moveTo>
                  <a:cubicBezTo>
                    <a:pt x="262" y="9"/>
                    <a:pt x="262" y="9"/>
                    <a:pt x="262" y="9"/>
                  </a:cubicBezTo>
                  <a:cubicBezTo>
                    <a:pt x="259" y="4"/>
                    <a:pt x="253" y="0"/>
                    <a:pt x="247" y="0"/>
                  </a:cubicBezTo>
                  <a:cubicBezTo>
                    <a:pt x="241" y="0"/>
                    <a:pt x="235" y="4"/>
                    <a:pt x="232" y="9"/>
                  </a:cubicBezTo>
                  <a:cubicBezTo>
                    <a:pt x="4" y="409"/>
                    <a:pt x="4" y="409"/>
                    <a:pt x="4" y="409"/>
                  </a:cubicBezTo>
                  <a:cubicBezTo>
                    <a:pt x="0" y="415"/>
                    <a:pt x="0" y="421"/>
                    <a:pt x="4" y="427"/>
                  </a:cubicBezTo>
                  <a:cubicBezTo>
                    <a:pt x="7" y="432"/>
                    <a:pt x="13" y="435"/>
                    <a:pt x="19" y="435"/>
                  </a:cubicBezTo>
                  <a:cubicBezTo>
                    <a:pt x="475" y="435"/>
                    <a:pt x="475" y="435"/>
                    <a:pt x="475" y="435"/>
                  </a:cubicBezTo>
                  <a:cubicBezTo>
                    <a:pt x="481" y="435"/>
                    <a:pt x="487" y="432"/>
                    <a:pt x="490" y="427"/>
                  </a:cubicBezTo>
                  <a:cubicBezTo>
                    <a:pt x="493" y="421"/>
                    <a:pt x="494" y="415"/>
                    <a:pt x="490" y="409"/>
                  </a:cubicBezTo>
                  <a:lnTo>
                    <a:pt x="491" y="409"/>
                  </a:lnTo>
                  <a:close/>
                  <a:moveTo>
                    <a:pt x="275" y="384"/>
                  </a:moveTo>
                  <a:cubicBezTo>
                    <a:pt x="219" y="384"/>
                    <a:pt x="219" y="384"/>
                    <a:pt x="219" y="384"/>
                  </a:cubicBezTo>
                  <a:cubicBezTo>
                    <a:pt x="219" y="333"/>
                    <a:pt x="219" y="333"/>
                    <a:pt x="219" y="333"/>
                  </a:cubicBezTo>
                  <a:cubicBezTo>
                    <a:pt x="275" y="333"/>
                    <a:pt x="275" y="333"/>
                    <a:pt x="275" y="333"/>
                  </a:cubicBezTo>
                  <a:lnTo>
                    <a:pt x="275" y="384"/>
                  </a:lnTo>
                  <a:close/>
                  <a:moveTo>
                    <a:pt x="275" y="295"/>
                  </a:moveTo>
                  <a:cubicBezTo>
                    <a:pt x="219" y="295"/>
                    <a:pt x="219" y="295"/>
                    <a:pt x="219" y="295"/>
                  </a:cubicBezTo>
                  <a:cubicBezTo>
                    <a:pt x="219" y="141"/>
                    <a:pt x="219" y="141"/>
                    <a:pt x="219" y="141"/>
                  </a:cubicBezTo>
                  <a:cubicBezTo>
                    <a:pt x="275" y="141"/>
                    <a:pt x="275" y="141"/>
                    <a:pt x="275" y="141"/>
                  </a:cubicBezTo>
                  <a:lnTo>
                    <a:pt x="275" y="29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en-US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1" name="Freeform 5"/>
            <p:cNvSpPr>
              <a:spLocks noEditPoints="1"/>
            </p:cNvSpPr>
            <p:nvPr>
              <p:custDataLst>
                <p:tags r:id="rId10"/>
              </p:custDataLst>
            </p:nvPr>
          </p:nvSpPr>
          <p:spPr bwMode="auto">
            <a:xfrm>
              <a:off x="4525963" y="3540125"/>
              <a:ext cx="392112" cy="276225"/>
            </a:xfrm>
            <a:custGeom>
              <a:avLst/>
              <a:gdLst>
                <a:gd name="T0" fmla="*/ 141 w 1648"/>
                <a:gd name="T1" fmla="*/ 771 h 1158"/>
                <a:gd name="T2" fmla="*/ 169 w 1648"/>
                <a:gd name="T3" fmla="*/ 782 h 1158"/>
                <a:gd name="T4" fmla="*/ 209 w 1648"/>
                <a:gd name="T5" fmla="*/ 555 h 1158"/>
                <a:gd name="T6" fmla="*/ 289 w 1648"/>
                <a:gd name="T7" fmla="*/ 563 h 1158"/>
                <a:gd name="T8" fmla="*/ 289 w 1648"/>
                <a:gd name="T9" fmla="*/ 854 h 1158"/>
                <a:gd name="T10" fmla="*/ 201 w 1648"/>
                <a:gd name="T11" fmla="*/ 1091 h 1158"/>
                <a:gd name="T12" fmla="*/ 185 w 1648"/>
                <a:gd name="T13" fmla="*/ 1158 h 1158"/>
                <a:gd name="T14" fmla="*/ 0 w 1648"/>
                <a:gd name="T15" fmla="*/ 1093 h 1158"/>
                <a:gd name="T16" fmla="*/ 27 w 1648"/>
                <a:gd name="T17" fmla="*/ 787 h 1158"/>
                <a:gd name="T18" fmla="*/ 185 w 1648"/>
                <a:gd name="T19" fmla="*/ 531 h 1158"/>
                <a:gd name="T20" fmla="*/ 141 w 1648"/>
                <a:gd name="T21" fmla="*/ 771 h 1158"/>
                <a:gd name="T22" fmla="*/ 1507 w 1648"/>
                <a:gd name="T23" fmla="*/ 771 h 1158"/>
                <a:gd name="T24" fmla="*/ 1479 w 1648"/>
                <a:gd name="T25" fmla="*/ 782 h 1158"/>
                <a:gd name="T26" fmla="*/ 1439 w 1648"/>
                <a:gd name="T27" fmla="*/ 555 h 1158"/>
                <a:gd name="T28" fmla="*/ 1359 w 1648"/>
                <a:gd name="T29" fmla="*/ 563 h 1158"/>
                <a:gd name="T30" fmla="*/ 1359 w 1648"/>
                <a:gd name="T31" fmla="*/ 854 h 1158"/>
                <a:gd name="T32" fmla="*/ 1447 w 1648"/>
                <a:gd name="T33" fmla="*/ 1091 h 1158"/>
                <a:gd name="T34" fmla="*/ 1463 w 1648"/>
                <a:gd name="T35" fmla="*/ 1158 h 1158"/>
                <a:gd name="T36" fmla="*/ 1648 w 1648"/>
                <a:gd name="T37" fmla="*/ 1093 h 1158"/>
                <a:gd name="T38" fmla="*/ 1621 w 1648"/>
                <a:gd name="T39" fmla="*/ 787 h 1158"/>
                <a:gd name="T40" fmla="*/ 1463 w 1648"/>
                <a:gd name="T41" fmla="*/ 531 h 1158"/>
                <a:gd name="T42" fmla="*/ 1507 w 1648"/>
                <a:gd name="T43" fmla="*/ 771 h 1158"/>
                <a:gd name="T44" fmla="*/ 1315 w 1648"/>
                <a:gd name="T45" fmla="*/ 964 h 1158"/>
                <a:gd name="T46" fmla="*/ 1295 w 1648"/>
                <a:gd name="T47" fmla="*/ 842 h 1158"/>
                <a:gd name="T48" fmla="*/ 353 w 1648"/>
                <a:gd name="T49" fmla="*/ 842 h 1158"/>
                <a:gd name="T50" fmla="*/ 333 w 1648"/>
                <a:gd name="T51" fmla="*/ 964 h 1158"/>
                <a:gd name="T52" fmla="*/ 1315 w 1648"/>
                <a:gd name="T53" fmla="*/ 964 h 1158"/>
                <a:gd name="T54" fmla="*/ 333 w 1648"/>
                <a:gd name="T55" fmla="*/ 497 h 1158"/>
                <a:gd name="T56" fmla="*/ 333 w 1648"/>
                <a:gd name="T57" fmla="*/ 122 h 1158"/>
                <a:gd name="T58" fmla="*/ 1314 w 1648"/>
                <a:gd name="T59" fmla="*/ 122 h 1158"/>
                <a:gd name="T60" fmla="*/ 1314 w 1648"/>
                <a:gd name="T61" fmla="*/ 498 h 1158"/>
                <a:gd name="T62" fmla="*/ 1451 w 1648"/>
                <a:gd name="T63" fmla="*/ 466 h 1158"/>
                <a:gd name="T64" fmla="*/ 1451 w 1648"/>
                <a:gd name="T65" fmla="*/ 98 h 1158"/>
                <a:gd name="T66" fmla="*/ 1354 w 1648"/>
                <a:gd name="T67" fmla="*/ 0 h 1158"/>
                <a:gd name="T68" fmla="*/ 294 w 1648"/>
                <a:gd name="T69" fmla="*/ 0 h 1158"/>
                <a:gd name="T70" fmla="*/ 196 w 1648"/>
                <a:gd name="T71" fmla="*/ 98 h 1158"/>
                <a:gd name="T72" fmla="*/ 196 w 1648"/>
                <a:gd name="T73" fmla="*/ 466 h 1158"/>
                <a:gd name="T74" fmla="*/ 333 w 1648"/>
                <a:gd name="T75" fmla="*/ 497 h 1158"/>
                <a:gd name="T76" fmla="*/ 1200 w 1648"/>
                <a:gd name="T77" fmla="*/ 232 h 1158"/>
                <a:gd name="T78" fmla="*/ 452 w 1648"/>
                <a:gd name="T79" fmla="*/ 232 h 1158"/>
                <a:gd name="T80" fmla="*/ 452 w 1648"/>
                <a:gd name="T81" fmla="*/ 311 h 1158"/>
                <a:gd name="T82" fmla="*/ 1200 w 1648"/>
                <a:gd name="T83" fmla="*/ 311 h 1158"/>
                <a:gd name="T84" fmla="*/ 1200 w 1648"/>
                <a:gd name="T85" fmla="*/ 232 h 1158"/>
                <a:gd name="T86" fmla="*/ 1200 w 1648"/>
                <a:gd name="T87" fmla="*/ 375 h 1158"/>
                <a:gd name="T88" fmla="*/ 452 w 1648"/>
                <a:gd name="T89" fmla="*/ 375 h 1158"/>
                <a:gd name="T90" fmla="*/ 452 w 1648"/>
                <a:gd name="T91" fmla="*/ 453 h 1158"/>
                <a:gd name="T92" fmla="*/ 1200 w 1648"/>
                <a:gd name="T93" fmla="*/ 453 h 1158"/>
                <a:gd name="T94" fmla="*/ 1200 w 1648"/>
                <a:gd name="T95" fmla="*/ 375 h 1158"/>
                <a:gd name="T96" fmla="*/ 1200 w 1648"/>
                <a:gd name="T97" fmla="*/ 517 h 1158"/>
                <a:gd name="T98" fmla="*/ 452 w 1648"/>
                <a:gd name="T99" fmla="*/ 517 h 1158"/>
                <a:gd name="T100" fmla="*/ 452 w 1648"/>
                <a:gd name="T101" fmla="*/ 596 h 1158"/>
                <a:gd name="T102" fmla="*/ 1200 w 1648"/>
                <a:gd name="T103" fmla="*/ 596 h 1158"/>
                <a:gd name="T104" fmla="*/ 1200 w 1648"/>
                <a:gd name="T105" fmla="*/ 517 h 1158"/>
                <a:gd name="T106" fmla="*/ 826 w 1648"/>
                <a:gd name="T107" fmla="*/ 659 h 1158"/>
                <a:gd name="T108" fmla="*/ 452 w 1648"/>
                <a:gd name="T109" fmla="*/ 659 h 1158"/>
                <a:gd name="T110" fmla="*/ 452 w 1648"/>
                <a:gd name="T111" fmla="*/ 738 h 1158"/>
                <a:gd name="T112" fmla="*/ 826 w 1648"/>
                <a:gd name="T113" fmla="*/ 738 h 1158"/>
                <a:gd name="T114" fmla="*/ 826 w 1648"/>
                <a:gd name="T115" fmla="*/ 659 h 1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48" h="1158">
                  <a:moveTo>
                    <a:pt x="141" y="771"/>
                  </a:moveTo>
                  <a:cubicBezTo>
                    <a:pt x="137" y="790"/>
                    <a:pt x="161" y="801"/>
                    <a:pt x="169" y="782"/>
                  </a:cubicBezTo>
                  <a:cubicBezTo>
                    <a:pt x="179" y="758"/>
                    <a:pt x="195" y="657"/>
                    <a:pt x="209" y="555"/>
                  </a:cubicBezTo>
                  <a:cubicBezTo>
                    <a:pt x="216" y="501"/>
                    <a:pt x="289" y="507"/>
                    <a:pt x="289" y="563"/>
                  </a:cubicBezTo>
                  <a:cubicBezTo>
                    <a:pt x="288" y="651"/>
                    <a:pt x="289" y="724"/>
                    <a:pt x="289" y="854"/>
                  </a:cubicBezTo>
                  <a:cubicBezTo>
                    <a:pt x="289" y="964"/>
                    <a:pt x="238" y="966"/>
                    <a:pt x="201" y="1091"/>
                  </a:cubicBezTo>
                  <a:cubicBezTo>
                    <a:pt x="194" y="1112"/>
                    <a:pt x="189" y="1135"/>
                    <a:pt x="185" y="1158"/>
                  </a:cubicBezTo>
                  <a:cubicBezTo>
                    <a:pt x="0" y="1093"/>
                    <a:pt x="0" y="1093"/>
                    <a:pt x="0" y="1093"/>
                  </a:cubicBezTo>
                  <a:cubicBezTo>
                    <a:pt x="64" y="968"/>
                    <a:pt x="33" y="868"/>
                    <a:pt x="27" y="787"/>
                  </a:cubicBezTo>
                  <a:cubicBezTo>
                    <a:pt x="18" y="676"/>
                    <a:pt x="48" y="665"/>
                    <a:pt x="185" y="531"/>
                  </a:cubicBezTo>
                  <a:cubicBezTo>
                    <a:pt x="177" y="590"/>
                    <a:pt x="159" y="694"/>
                    <a:pt x="141" y="771"/>
                  </a:cubicBezTo>
                  <a:close/>
                  <a:moveTo>
                    <a:pt x="1507" y="771"/>
                  </a:moveTo>
                  <a:cubicBezTo>
                    <a:pt x="1511" y="790"/>
                    <a:pt x="1487" y="801"/>
                    <a:pt x="1479" y="782"/>
                  </a:cubicBezTo>
                  <a:cubicBezTo>
                    <a:pt x="1469" y="758"/>
                    <a:pt x="1453" y="657"/>
                    <a:pt x="1439" y="555"/>
                  </a:cubicBezTo>
                  <a:cubicBezTo>
                    <a:pt x="1432" y="501"/>
                    <a:pt x="1359" y="507"/>
                    <a:pt x="1359" y="563"/>
                  </a:cubicBezTo>
                  <a:cubicBezTo>
                    <a:pt x="1360" y="651"/>
                    <a:pt x="1359" y="724"/>
                    <a:pt x="1359" y="854"/>
                  </a:cubicBezTo>
                  <a:cubicBezTo>
                    <a:pt x="1359" y="964"/>
                    <a:pt x="1410" y="966"/>
                    <a:pt x="1447" y="1091"/>
                  </a:cubicBezTo>
                  <a:cubicBezTo>
                    <a:pt x="1454" y="1112"/>
                    <a:pt x="1459" y="1135"/>
                    <a:pt x="1463" y="1158"/>
                  </a:cubicBezTo>
                  <a:cubicBezTo>
                    <a:pt x="1648" y="1093"/>
                    <a:pt x="1648" y="1093"/>
                    <a:pt x="1648" y="1093"/>
                  </a:cubicBezTo>
                  <a:cubicBezTo>
                    <a:pt x="1584" y="968"/>
                    <a:pt x="1615" y="868"/>
                    <a:pt x="1621" y="787"/>
                  </a:cubicBezTo>
                  <a:cubicBezTo>
                    <a:pt x="1630" y="676"/>
                    <a:pt x="1600" y="665"/>
                    <a:pt x="1463" y="531"/>
                  </a:cubicBezTo>
                  <a:cubicBezTo>
                    <a:pt x="1471" y="590"/>
                    <a:pt x="1489" y="694"/>
                    <a:pt x="1507" y="771"/>
                  </a:cubicBezTo>
                  <a:close/>
                  <a:moveTo>
                    <a:pt x="1315" y="964"/>
                  </a:moveTo>
                  <a:cubicBezTo>
                    <a:pt x="1296" y="919"/>
                    <a:pt x="1294" y="879"/>
                    <a:pt x="1295" y="842"/>
                  </a:cubicBezTo>
                  <a:cubicBezTo>
                    <a:pt x="353" y="842"/>
                    <a:pt x="353" y="842"/>
                    <a:pt x="353" y="842"/>
                  </a:cubicBezTo>
                  <a:cubicBezTo>
                    <a:pt x="354" y="879"/>
                    <a:pt x="352" y="919"/>
                    <a:pt x="333" y="964"/>
                  </a:cubicBezTo>
                  <a:lnTo>
                    <a:pt x="1315" y="964"/>
                  </a:lnTo>
                  <a:close/>
                  <a:moveTo>
                    <a:pt x="333" y="497"/>
                  </a:moveTo>
                  <a:cubicBezTo>
                    <a:pt x="333" y="122"/>
                    <a:pt x="333" y="122"/>
                    <a:pt x="333" y="122"/>
                  </a:cubicBezTo>
                  <a:cubicBezTo>
                    <a:pt x="1314" y="122"/>
                    <a:pt x="1314" y="122"/>
                    <a:pt x="1314" y="122"/>
                  </a:cubicBezTo>
                  <a:cubicBezTo>
                    <a:pt x="1314" y="498"/>
                    <a:pt x="1314" y="498"/>
                    <a:pt x="1314" y="498"/>
                  </a:cubicBezTo>
                  <a:cubicBezTo>
                    <a:pt x="1345" y="453"/>
                    <a:pt x="1406" y="440"/>
                    <a:pt x="1451" y="466"/>
                  </a:cubicBezTo>
                  <a:cubicBezTo>
                    <a:pt x="1451" y="98"/>
                    <a:pt x="1451" y="98"/>
                    <a:pt x="1451" y="98"/>
                  </a:cubicBezTo>
                  <a:cubicBezTo>
                    <a:pt x="1451" y="44"/>
                    <a:pt x="1408" y="0"/>
                    <a:pt x="135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240" y="0"/>
                    <a:pt x="196" y="44"/>
                    <a:pt x="196" y="98"/>
                  </a:cubicBezTo>
                  <a:cubicBezTo>
                    <a:pt x="196" y="466"/>
                    <a:pt x="196" y="466"/>
                    <a:pt x="196" y="466"/>
                  </a:cubicBezTo>
                  <a:cubicBezTo>
                    <a:pt x="241" y="440"/>
                    <a:pt x="302" y="452"/>
                    <a:pt x="333" y="497"/>
                  </a:cubicBezTo>
                  <a:close/>
                  <a:moveTo>
                    <a:pt x="1200" y="232"/>
                  </a:moveTo>
                  <a:cubicBezTo>
                    <a:pt x="452" y="232"/>
                    <a:pt x="452" y="232"/>
                    <a:pt x="452" y="232"/>
                  </a:cubicBezTo>
                  <a:cubicBezTo>
                    <a:pt x="452" y="311"/>
                    <a:pt x="452" y="311"/>
                    <a:pt x="452" y="311"/>
                  </a:cubicBezTo>
                  <a:cubicBezTo>
                    <a:pt x="1200" y="311"/>
                    <a:pt x="1200" y="311"/>
                    <a:pt x="1200" y="311"/>
                  </a:cubicBezTo>
                  <a:lnTo>
                    <a:pt x="1200" y="232"/>
                  </a:lnTo>
                  <a:close/>
                  <a:moveTo>
                    <a:pt x="1200" y="375"/>
                  </a:moveTo>
                  <a:cubicBezTo>
                    <a:pt x="452" y="375"/>
                    <a:pt x="452" y="375"/>
                    <a:pt x="452" y="375"/>
                  </a:cubicBezTo>
                  <a:cubicBezTo>
                    <a:pt x="452" y="453"/>
                    <a:pt x="452" y="453"/>
                    <a:pt x="452" y="453"/>
                  </a:cubicBezTo>
                  <a:cubicBezTo>
                    <a:pt x="1200" y="453"/>
                    <a:pt x="1200" y="453"/>
                    <a:pt x="1200" y="453"/>
                  </a:cubicBezTo>
                  <a:lnTo>
                    <a:pt x="1200" y="375"/>
                  </a:lnTo>
                  <a:close/>
                  <a:moveTo>
                    <a:pt x="1200" y="517"/>
                  </a:moveTo>
                  <a:cubicBezTo>
                    <a:pt x="452" y="517"/>
                    <a:pt x="452" y="517"/>
                    <a:pt x="452" y="517"/>
                  </a:cubicBezTo>
                  <a:cubicBezTo>
                    <a:pt x="452" y="596"/>
                    <a:pt x="452" y="596"/>
                    <a:pt x="452" y="596"/>
                  </a:cubicBezTo>
                  <a:cubicBezTo>
                    <a:pt x="1200" y="596"/>
                    <a:pt x="1200" y="596"/>
                    <a:pt x="1200" y="596"/>
                  </a:cubicBezTo>
                  <a:lnTo>
                    <a:pt x="1200" y="517"/>
                  </a:lnTo>
                  <a:close/>
                  <a:moveTo>
                    <a:pt x="826" y="659"/>
                  </a:moveTo>
                  <a:cubicBezTo>
                    <a:pt x="452" y="659"/>
                    <a:pt x="452" y="659"/>
                    <a:pt x="452" y="659"/>
                  </a:cubicBezTo>
                  <a:cubicBezTo>
                    <a:pt x="452" y="738"/>
                    <a:pt x="452" y="738"/>
                    <a:pt x="452" y="738"/>
                  </a:cubicBezTo>
                  <a:cubicBezTo>
                    <a:pt x="826" y="738"/>
                    <a:pt x="826" y="738"/>
                    <a:pt x="826" y="738"/>
                  </a:cubicBezTo>
                  <a:lnTo>
                    <a:pt x="826" y="65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2" name="Freeform 17"/>
            <p:cNvSpPr>
              <a:spLocks noEditPoints="1"/>
            </p:cNvSpPr>
            <p:nvPr>
              <p:custDataLst>
                <p:tags r:id="rId11"/>
              </p:custDataLst>
            </p:nvPr>
          </p:nvSpPr>
          <p:spPr bwMode="auto">
            <a:xfrm>
              <a:off x="5451475" y="3578225"/>
              <a:ext cx="409575" cy="198438"/>
            </a:xfrm>
            <a:custGeom>
              <a:avLst/>
              <a:gdLst>
                <a:gd name="T0" fmla="*/ 1288 w 1648"/>
                <a:gd name="T1" fmla="*/ 120 h 800"/>
                <a:gd name="T2" fmla="*/ 1288 w 1648"/>
                <a:gd name="T3" fmla="*/ 680 h 800"/>
                <a:gd name="T4" fmla="*/ 120 w 1648"/>
                <a:gd name="T5" fmla="*/ 680 h 800"/>
                <a:gd name="T6" fmla="*/ 120 w 1648"/>
                <a:gd name="T7" fmla="*/ 120 h 800"/>
                <a:gd name="T8" fmla="*/ 1288 w 1648"/>
                <a:gd name="T9" fmla="*/ 120 h 800"/>
                <a:gd name="T10" fmla="*/ 1408 w 1648"/>
                <a:gd name="T11" fmla="*/ 0 h 800"/>
                <a:gd name="T12" fmla="*/ 0 w 1648"/>
                <a:gd name="T13" fmla="*/ 0 h 800"/>
                <a:gd name="T14" fmla="*/ 0 w 1648"/>
                <a:gd name="T15" fmla="*/ 800 h 800"/>
                <a:gd name="T16" fmla="*/ 1408 w 1648"/>
                <a:gd name="T17" fmla="*/ 800 h 800"/>
                <a:gd name="T18" fmla="*/ 1408 w 1648"/>
                <a:gd name="T19" fmla="*/ 0 h 800"/>
                <a:gd name="T20" fmla="*/ 1488 w 1648"/>
                <a:gd name="T21" fmla="*/ 580 h 800"/>
                <a:gd name="T22" fmla="*/ 1584 w 1648"/>
                <a:gd name="T23" fmla="*/ 580 h 800"/>
                <a:gd name="T24" fmla="*/ 1648 w 1648"/>
                <a:gd name="T25" fmla="*/ 516 h 800"/>
                <a:gd name="T26" fmla="*/ 1648 w 1648"/>
                <a:gd name="T27" fmla="*/ 284 h 800"/>
                <a:gd name="T28" fmla="*/ 1584 w 1648"/>
                <a:gd name="T29" fmla="*/ 220 h 800"/>
                <a:gd name="T30" fmla="*/ 1488 w 1648"/>
                <a:gd name="T31" fmla="*/ 220 h 800"/>
                <a:gd name="T32" fmla="*/ 1488 w 1648"/>
                <a:gd name="T33" fmla="*/ 580 h 800"/>
                <a:gd name="T34" fmla="*/ 360 w 1648"/>
                <a:gd name="T35" fmla="*/ 306 h 800"/>
                <a:gd name="T36" fmla="*/ 778 w 1648"/>
                <a:gd name="T37" fmla="*/ 590 h 800"/>
                <a:gd name="T38" fmla="*/ 778 w 1648"/>
                <a:gd name="T39" fmla="*/ 425 h 800"/>
                <a:gd name="T40" fmla="*/ 1065 w 1648"/>
                <a:gd name="T41" fmla="*/ 507 h 800"/>
                <a:gd name="T42" fmla="*/ 652 w 1648"/>
                <a:gd name="T43" fmla="*/ 210 h 800"/>
                <a:gd name="T44" fmla="*/ 652 w 1648"/>
                <a:gd name="T45" fmla="*/ 390 h 800"/>
                <a:gd name="T46" fmla="*/ 360 w 1648"/>
                <a:gd name="T47" fmla="*/ 306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48" h="800">
                  <a:moveTo>
                    <a:pt x="1288" y="120"/>
                  </a:moveTo>
                  <a:cubicBezTo>
                    <a:pt x="1288" y="680"/>
                    <a:pt x="1288" y="680"/>
                    <a:pt x="1288" y="680"/>
                  </a:cubicBezTo>
                  <a:cubicBezTo>
                    <a:pt x="120" y="680"/>
                    <a:pt x="120" y="680"/>
                    <a:pt x="120" y="680"/>
                  </a:cubicBezTo>
                  <a:cubicBezTo>
                    <a:pt x="120" y="120"/>
                    <a:pt x="120" y="120"/>
                    <a:pt x="120" y="120"/>
                  </a:cubicBezTo>
                  <a:cubicBezTo>
                    <a:pt x="1288" y="120"/>
                    <a:pt x="1288" y="120"/>
                    <a:pt x="1288" y="120"/>
                  </a:cubicBezTo>
                  <a:moveTo>
                    <a:pt x="140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800"/>
                    <a:pt x="0" y="800"/>
                    <a:pt x="0" y="800"/>
                  </a:cubicBezTo>
                  <a:cubicBezTo>
                    <a:pt x="1408" y="800"/>
                    <a:pt x="1408" y="800"/>
                    <a:pt x="1408" y="800"/>
                  </a:cubicBezTo>
                  <a:lnTo>
                    <a:pt x="1408" y="0"/>
                  </a:lnTo>
                  <a:close/>
                  <a:moveTo>
                    <a:pt x="1488" y="580"/>
                  </a:moveTo>
                  <a:cubicBezTo>
                    <a:pt x="1584" y="580"/>
                    <a:pt x="1584" y="580"/>
                    <a:pt x="1584" y="580"/>
                  </a:cubicBezTo>
                  <a:cubicBezTo>
                    <a:pt x="1619" y="580"/>
                    <a:pt x="1648" y="551"/>
                    <a:pt x="1648" y="516"/>
                  </a:cubicBezTo>
                  <a:cubicBezTo>
                    <a:pt x="1648" y="284"/>
                    <a:pt x="1648" y="284"/>
                    <a:pt x="1648" y="284"/>
                  </a:cubicBezTo>
                  <a:cubicBezTo>
                    <a:pt x="1648" y="249"/>
                    <a:pt x="1619" y="220"/>
                    <a:pt x="1584" y="220"/>
                  </a:cubicBezTo>
                  <a:cubicBezTo>
                    <a:pt x="1488" y="220"/>
                    <a:pt x="1488" y="220"/>
                    <a:pt x="1488" y="220"/>
                  </a:cubicBezTo>
                  <a:lnTo>
                    <a:pt x="1488" y="580"/>
                  </a:lnTo>
                  <a:close/>
                  <a:moveTo>
                    <a:pt x="360" y="306"/>
                  </a:moveTo>
                  <a:cubicBezTo>
                    <a:pt x="778" y="590"/>
                    <a:pt x="778" y="590"/>
                    <a:pt x="778" y="590"/>
                  </a:cubicBezTo>
                  <a:cubicBezTo>
                    <a:pt x="778" y="425"/>
                    <a:pt x="778" y="425"/>
                    <a:pt x="778" y="425"/>
                  </a:cubicBezTo>
                  <a:cubicBezTo>
                    <a:pt x="1065" y="507"/>
                    <a:pt x="1065" y="507"/>
                    <a:pt x="1065" y="507"/>
                  </a:cubicBezTo>
                  <a:cubicBezTo>
                    <a:pt x="652" y="210"/>
                    <a:pt x="652" y="210"/>
                    <a:pt x="652" y="210"/>
                  </a:cubicBezTo>
                  <a:cubicBezTo>
                    <a:pt x="652" y="390"/>
                    <a:pt x="652" y="390"/>
                    <a:pt x="652" y="390"/>
                  </a:cubicBezTo>
                  <a:lnTo>
                    <a:pt x="360" y="30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3" name="Freeform 29"/>
            <p:cNvSpPr>
              <a:spLocks noEditPoints="1"/>
            </p:cNvSpPr>
            <p:nvPr>
              <p:custDataLst>
                <p:tags r:id="rId12"/>
              </p:custDataLst>
            </p:nvPr>
          </p:nvSpPr>
          <p:spPr bwMode="auto">
            <a:xfrm>
              <a:off x="6386513" y="3525838"/>
              <a:ext cx="360362" cy="303212"/>
            </a:xfrm>
            <a:custGeom>
              <a:avLst/>
              <a:gdLst>
                <a:gd name="T0" fmla="*/ 1519 w 1724"/>
                <a:gd name="T1" fmla="*/ 524 h 1455"/>
                <a:gd name="T2" fmla="*/ 328 w 1724"/>
                <a:gd name="T3" fmla="*/ 428 h 1455"/>
                <a:gd name="T4" fmla="*/ 44 w 1724"/>
                <a:gd name="T5" fmla="*/ 1187 h 1455"/>
                <a:gd name="T6" fmla="*/ 526 w 1724"/>
                <a:gd name="T7" fmla="*/ 1131 h 1455"/>
                <a:gd name="T8" fmla="*/ 1075 w 1724"/>
                <a:gd name="T9" fmla="*/ 1074 h 1455"/>
                <a:gd name="T10" fmla="*/ 1403 w 1724"/>
                <a:gd name="T11" fmla="*/ 1337 h 1455"/>
                <a:gd name="T12" fmla="*/ 648 w 1724"/>
                <a:gd name="T13" fmla="*/ 796 h 1455"/>
                <a:gd name="T14" fmla="*/ 538 w 1724"/>
                <a:gd name="T15" fmla="*/ 905 h 1455"/>
                <a:gd name="T16" fmla="*/ 452 w 1724"/>
                <a:gd name="T17" fmla="*/ 796 h 1455"/>
                <a:gd name="T18" fmla="*/ 342 w 1724"/>
                <a:gd name="T19" fmla="*/ 709 h 1455"/>
                <a:gd name="T20" fmla="*/ 452 w 1724"/>
                <a:gd name="T21" fmla="*/ 600 h 1455"/>
                <a:gd name="T22" fmla="*/ 538 w 1724"/>
                <a:gd name="T23" fmla="*/ 709 h 1455"/>
                <a:gd name="T24" fmla="*/ 648 w 1724"/>
                <a:gd name="T25" fmla="*/ 796 h 1455"/>
                <a:gd name="T26" fmla="*/ 803 w 1724"/>
                <a:gd name="T27" fmla="*/ 898 h 1455"/>
                <a:gd name="T28" fmla="*/ 921 w 1724"/>
                <a:gd name="T29" fmla="*/ 847 h 1455"/>
                <a:gd name="T30" fmla="*/ 1161 w 1724"/>
                <a:gd name="T31" fmla="*/ 789 h 1455"/>
                <a:gd name="T32" fmla="*/ 1087 w 1724"/>
                <a:gd name="T33" fmla="*/ 716 h 1455"/>
                <a:gd name="T34" fmla="*/ 1161 w 1724"/>
                <a:gd name="T35" fmla="*/ 789 h 1455"/>
                <a:gd name="T36" fmla="*/ 1202 w 1724"/>
                <a:gd name="T37" fmla="*/ 895 h 1455"/>
                <a:gd name="T38" fmla="*/ 1276 w 1724"/>
                <a:gd name="T39" fmla="*/ 822 h 1455"/>
                <a:gd name="T40" fmla="*/ 1276 w 1724"/>
                <a:gd name="T41" fmla="*/ 685 h 1455"/>
                <a:gd name="T42" fmla="*/ 1202 w 1724"/>
                <a:gd name="T43" fmla="*/ 612 h 1455"/>
                <a:gd name="T44" fmla="*/ 1276 w 1724"/>
                <a:gd name="T45" fmla="*/ 685 h 1455"/>
                <a:gd name="T46" fmla="*/ 1317 w 1724"/>
                <a:gd name="T47" fmla="*/ 789 h 1455"/>
                <a:gd name="T48" fmla="*/ 1391 w 1724"/>
                <a:gd name="T49" fmla="*/ 716 h 1455"/>
                <a:gd name="T50" fmla="*/ 503 w 1724"/>
                <a:gd name="T51" fmla="*/ 149 h 1455"/>
                <a:gd name="T52" fmla="*/ 1221 w 1724"/>
                <a:gd name="T53" fmla="*/ 149 h 1455"/>
                <a:gd name="T54" fmla="*/ 862 w 1724"/>
                <a:gd name="T55" fmla="*/ 86 h 1455"/>
                <a:gd name="T56" fmla="*/ 503 w 1724"/>
                <a:gd name="T57" fmla="*/ 149 h 1455"/>
                <a:gd name="T58" fmla="*/ 862 w 1724"/>
                <a:gd name="T59" fmla="*/ 242 h 1455"/>
                <a:gd name="T60" fmla="*/ 1113 w 1724"/>
                <a:gd name="T61" fmla="*/ 257 h 1455"/>
                <a:gd name="T62" fmla="*/ 611 w 1724"/>
                <a:gd name="T63" fmla="*/ 257 h 1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24" h="1455">
                  <a:moveTo>
                    <a:pt x="1680" y="1187"/>
                  </a:moveTo>
                  <a:cubicBezTo>
                    <a:pt x="1519" y="524"/>
                    <a:pt x="1519" y="524"/>
                    <a:pt x="1519" y="524"/>
                  </a:cubicBezTo>
                  <a:cubicBezTo>
                    <a:pt x="1505" y="467"/>
                    <a:pt x="1454" y="428"/>
                    <a:pt x="1396" y="428"/>
                  </a:cubicBezTo>
                  <a:cubicBezTo>
                    <a:pt x="328" y="428"/>
                    <a:pt x="328" y="428"/>
                    <a:pt x="328" y="428"/>
                  </a:cubicBezTo>
                  <a:cubicBezTo>
                    <a:pt x="270" y="428"/>
                    <a:pt x="219" y="467"/>
                    <a:pt x="205" y="524"/>
                  </a:cubicBezTo>
                  <a:cubicBezTo>
                    <a:pt x="44" y="1187"/>
                    <a:pt x="44" y="1187"/>
                    <a:pt x="44" y="1187"/>
                  </a:cubicBezTo>
                  <a:cubicBezTo>
                    <a:pt x="0" y="1366"/>
                    <a:pt x="203" y="1455"/>
                    <a:pt x="321" y="1337"/>
                  </a:cubicBezTo>
                  <a:cubicBezTo>
                    <a:pt x="526" y="1131"/>
                    <a:pt x="526" y="1131"/>
                    <a:pt x="526" y="1131"/>
                  </a:cubicBezTo>
                  <a:cubicBezTo>
                    <a:pt x="556" y="1095"/>
                    <a:pt x="601" y="1074"/>
                    <a:pt x="649" y="1074"/>
                  </a:cubicBezTo>
                  <a:cubicBezTo>
                    <a:pt x="1075" y="1074"/>
                    <a:pt x="1075" y="1074"/>
                    <a:pt x="1075" y="1074"/>
                  </a:cubicBezTo>
                  <a:cubicBezTo>
                    <a:pt x="1123" y="1074"/>
                    <a:pt x="1168" y="1095"/>
                    <a:pt x="1198" y="1131"/>
                  </a:cubicBezTo>
                  <a:cubicBezTo>
                    <a:pt x="1403" y="1337"/>
                    <a:pt x="1403" y="1337"/>
                    <a:pt x="1403" y="1337"/>
                  </a:cubicBezTo>
                  <a:cubicBezTo>
                    <a:pt x="1521" y="1455"/>
                    <a:pt x="1724" y="1366"/>
                    <a:pt x="1680" y="1187"/>
                  </a:cubicBezTo>
                  <a:close/>
                  <a:moveTo>
                    <a:pt x="648" y="796"/>
                  </a:moveTo>
                  <a:cubicBezTo>
                    <a:pt x="538" y="796"/>
                    <a:pt x="538" y="796"/>
                    <a:pt x="538" y="796"/>
                  </a:cubicBezTo>
                  <a:cubicBezTo>
                    <a:pt x="538" y="905"/>
                    <a:pt x="538" y="905"/>
                    <a:pt x="538" y="905"/>
                  </a:cubicBezTo>
                  <a:cubicBezTo>
                    <a:pt x="452" y="905"/>
                    <a:pt x="452" y="905"/>
                    <a:pt x="452" y="905"/>
                  </a:cubicBezTo>
                  <a:cubicBezTo>
                    <a:pt x="452" y="796"/>
                    <a:pt x="452" y="796"/>
                    <a:pt x="452" y="796"/>
                  </a:cubicBezTo>
                  <a:cubicBezTo>
                    <a:pt x="342" y="796"/>
                    <a:pt x="342" y="796"/>
                    <a:pt x="342" y="796"/>
                  </a:cubicBezTo>
                  <a:cubicBezTo>
                    <a:pt x="342" y="709"/>
                    <a:pt x="342" y="709"/>
                    <a:pt x="342" y="709"/>
                  </a:cubicBezTo>
                  <a:cubicBezTo>
                    <a:pt x="452" y="709"/>
                    <a:pt x="452" y="709"/>
                    <a:pt x="452" y="709"/>
                  </a:cubicBezTo>
                  <a:cubicBezTo>
                    <a:pt x="452" y="600"/>
                    <a:pt x="452" y="600"/>
                    <a:pt x="452" y="600"/>
                  </a:cubicBezTo>
                  <a:cubicBezTo>
                    <a:pt x="538" y="600"/>
                    <a:pt x="538" y="600"/>
                    <a:pt x="538" y="600"/>
                  </a:cubicBezTo>
                  <a:cubicBezTo>
                    <a:pt x="538" y="709"/>
                    <a:pt x="538" y="709"/>
                    <a:pt x="538" y="709"/>
                  </a:cubicBezTo>
                  <a:cubicBezTo>
                    <a:pt x="648" y="709"/>
                    <a:pt x="648" y="709"/>
                    <a:pt x="648" y="709"/>
                  </a:cubicBezTo>
                  <a:lnTo>
                    <a:pt x="648" y="796"/>
                  </a:lnTo>
                  <a:close/>
                  <a:moveTo>
                    <a:pt x="921" y="898"/>
                  </a:moveTo>
                  <a:cubicBezTo>
                    <a:pt x="803" y="898"/>
                    <a:pt x="803" y="898"/>
                    <a:pt x="803" y="898"/>
                  </a:cubicBezTo>
                  <a:cubicBezTo>
                    <a:pt x="803" y="847"/>
                    <a:pt x="803" y="847"/>
                    <a:pt x="803" y="847"/>
                  </a:cubicBezTo>
                  <a:cubicBezTo>
                    <a:pt x="921" y="847"/>
                    <a:pt x="921" y="847"/>
                    <a:pt x="921" y="847"/>
                  </a:cubicBezTo>
                  <a:lnTo>
                    <a:pt x="921" y="898"/>
                  </a:lnTo>
                  <a:close/>
                  <a:moveTo>
                    <a:pt x="1161" y="789"/>
                  </a:moveTo>
                  <a:cubicBezTo>
                    <a:pt x="1141" y="810"/>
                    <a:pt x="1108" y="810"/>
                    <a:pt x="1087" y="789"/>
                  </a:cubicBezTo>
                  <a:cubicBezTo>
                    <a:pt x="1067" y="769"/>
                    <a:pt x="1067" y="736"/>
                    <a:pt x="1087" y="716"/>
                  </a:cubicBezTo>
                  <a:cubicBezTo>
                    <a:pt x="1108" y="695"/>
                    <a:pt x="1141" y="695"/>
                    <a:pt x="1161" y="716"/>
                  </a:cubicBezTo>
                  <a:cubicBezTo>
                    <a:pt x="1181" y="736"/>
                    <a:pt x="1181" y="769"/>
                    <a:pt x="1161" y="789"/>
                  </a:cubicBezTo>
                  <a:close/>
                  <a:moveTo>
                    <a:pt x="1276" y="895"/>
                  </a:moveTo>
                  <a:cubicBezTo>
                    <a:pt x="1256" y="916"/>
                    <a:pt x="1223" y="916"/>
                    <a:pt x="1202" y="895"/>
                  </a:cubicBezTo>
                  <a:cubicBezTo>
                    <a:pt x="1182" y="875"/>
                    <a:pt x="1182" y="842"/>
                    <a:pt x="1202" y="822"/>
                  </a:cubicBezTo>
                  <a:cubicBezTo>
                    <a:pt x="1223" y="801"/>
                    <a:pt x="1256" y="801"/>
                    <a:pt x="1276" y="822"/>
                  </a:cubicBezTo>
                  <a:cubicBezTo>
                    <a:pt x="1296" y="842"/>
                    <a:pt x="1296" y="875"/>
                    <a:pt x="1276" y="895"/>
                  </a:cubicBezTo>
                  <a:close/>
                  <a:moveTo>
                    <a:pt x="1276" y="685"/>
                  </a:moveTo>
                  <a:cubicBezTo>
                    <a:pt x="1256" y="706"/>
                    <a:pt x="1223" y="706"/>
                    <a:pt x="1202" y="685"/>
                  </a:cubicBezTo>
                  <a:cubicBezTo>
                    <a:pt x="1182" y="665"/>
                    <a:pt x="1182" y="632"/>
                    <a:pt x="1202" y="612"/>
                  </a:cubicBezTo>
                  <a:cubicBezTo>
                    <a:pt x="1223" y="591"/>
                    <a:pt x="1256" y="591"/>
                    <a:pt x="1276" y="612"/>
                  </a:cubicBezTo>
                  <a:cubicBezTo>
                    <a:pt x="1296" y="632"/>
                    <a:pt x="1296" y="665"/>
                    <a:pt x="1276" y="685"/>
                  </a:cubicBezTo>
                  <a:close/>
                  <a:moveTo>
                    <a:pt x="1391" y="789"/>
                  </a:moveTo>
                  <a:cubicBezTo>
                    <a:pt x="1370" y="810"/>
                    <a:pt x="1337" y="810"/>
                    <a:pt x="1317" y="789"/>
                  </a:cubicBezTo>
                  <a:cubicBezTo>
                    <a:pt x="1297" y="769"/>
                    <a:pt x="1297" y="736"/>
                    <a:pt x="1317" y="716"/>
                  </a:cubicBezTo>
                  <a:cubicBezTo>
                    <a:pt x="1337" y="695"/>
                    <a:pt x="1370" y="695"/>
                    <a:pt x="1391" y="716"/>
                  </a:cubicBezTo>
                  <a:cubicBezTo>
                    <a:pt x="1411" y="736"/>
                    <a:pt x="1411" y="769"/>
                    <a:pt x="1391" y="789"/>
                  </a:cubicBezTo>
                  <a:close/>
                  <a:moveTo>
                    <a:pt x="503" y="149"/>
                  </a:moveTo>
                  <a:cubicBezTo>
                    <a:pt x="595" y="57"/>
                    <a:pt x="722" y="0"/>
                    <a:pt x="862" y="0"/>
                  </a:cubicBezTo>
                  <a:cubicBezTo>
                    <a:pt x="1002" y="0"/>
                    <a:pt x="1129" y="57"/>
                    <a:pt x="1221" y="149"/>
                  </a:cubicBezTo>
                  <a:cubicBezTo>
                    <a:pt x="1160" y="210"/>
                    <a:pt x="1160" y="210"/>
                    <a:pt x="1160" y="210"/>
                  </a:cubicBezTo>
                  <a:cubicBezTo>
                    <a:pt x="1084" y="133"/>
                    <a:pt x="978" y="86"/>
                    <a:pt x="862" y="86"/>
                  </a:cubicBezTo>
                  <a:cubicBezTo>
                    <a:pt x="746" y="86"/>
                    <a:pt x="640" y="133"/>
                    <a:pt x="564" y="210"/>
                  </a:cubicBezTo>
                  <a:lnTo>
                    <a:pt x="503" y="149"/>
                  </a:lnTo>
                  <a:close/>
                  <a:moveTo>
                    <a:pt x="674" y="320"/>
                  </a:moveTo>
                  <a:cubicBezTo>
                    <a:pt x="722" y="272"/>
                    <a:pt x="789" y="242"/>
                    <a:pt x="862" y="242"/>
                  </a:cubicBezTo>
                  <a:cubicBezTo>
                    <a:pt x="935" y="242"/>
                    <a:pt x="1002" y="272"/>
                    <a:pt x="1050" y="320"/>
                  </a:cubicBezTo>
                  <a:cubicBezTo>
                    <a:pt x="1113" y="257"/>
                    <a:pt x="1113" y="257"/>
                    <a:pt x="1113" y="257"/>
                  </a:cubicBezTo>
                  <a:cubicBezTo>
                    <a:pt x="1048" y="193"/>
                    <a:pt x="960" y="153"/>
                    <a:pt x="862" y="153"/>
                  </a:cubicBezTo>
                  <a:cubicBezTo>
                    <a:pt x="764" y="153"/>
                    <a:pt x="676" y="193"/>
                    <a:pt x="611" y="257"/>
                  </a:cubicBezTo>
                  <a:lnTo>
                    <a:pt x="674" y="32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4" name="Freeform 5"/>
            <p:cNvSpPr>
              <a:spLocks noEditPoints="1"/>
            </p:cNvSpPr>
            <p:nvPr>
              <p:custDataLst>
                <p:tags r:id="rId13"/>
              </p:custDataLst>
            </p:nvPr>
          </p:nvSpPr>
          <p:spPr bwMode="auto">
            <a:xfrm>
              <a:off x="7351713" y="3532188"/>
              <a:ext cx="265112" cy="290512"/>
            </a:xfrm>
            <a:custGeom>
              <a:avLst/>
              <a:gdLst>
                <a:gd name="T0" fmla="*/ 1490 w 1490"/>
                <a:gd name="T1" fmla="*/ 932 h 1648"/>
                <a:gd name="T2" fmla="*/ 1127 w 1490"/>
                <a:gd name="T3" fmla="*/ 1142 h 1648"/>
                <a:gd name="T4" fmla="*/ 1243 w 1490"/>
                <a:gd name="T5" fmla="*/ 1208 h 1648"/>
                <a:gd name="T6" fmla="*/ 825 w 1490"/>
                <a:gd name="T7" fmla="*/ 1482 h 1648"/>
                <a:gd name="T8" fmla="*/ 825 w 1490"/>
                <a:gd name="T9" fmla="*/ 725 h 1648"/>
                <a:gd name="T10" fmla="*/ 1020 w 1490"/>
                <a:gd name="T11" fmla="*/ 275 h 1648"/>
                <a:gd name="T12" fmla="*/ 745 w 1490"/>
                <a:gd name="T13" fmla="*/ 0 h 1648"/>
                <a:gd name="T14" fmla="*/ 470 w 1490"/>
                <a:gd name="T15" fmla="*/ 275 h 1648"/>
                <a:gd name="T16" fmla="*/ 665 w 1490"/>
                <a:gd name="T17" fmla="*/ 725 h 1648"/>
                <a:gd name="T18" fmla="*/ 665 w 1490"/>
                <a:gd name="T19" fmla="*/ 1482 h 1648"/>
                <a:gd name="T20" fmla="*/ 247 w 1490"/>
                <a:gd name="T21" fmla="*/ 1208 h 1648"/>
                <a:gd name="T22" fmla="*/ 363 w 1490"/>
                <a:gd name="T23" fmla="*/ 1142 h 1648"/>
                <a:gd name="T24" fmla="*/ 0 w 1490"/>
                <a:gd name="T25" fmla="*/ 932 h 1648"/>
                <a:gd name="T26" fmla="*/ 0 w 1490"/>
                <a:gd name="T27" fmla="*/ 1351 h 1648"/>
                <a:gd name="T28" fmla="*/ 108 w 1490"/>
                <a:gd name="T29" fmla="*/ 1288 h 1648"/>
                <a:gd name="T30" fmla="*/ 745 w 1490"/>
                <a:gd name="T31" fmla="*/ 1648 h 1648"/>
                <a:gd name="T32" fmla="*/ 1382 w 1490"/>
                <a:gd name="T33" fmla="*/ 1288 h 1648"/>
                <a:gd name="T34" fmla="*/ 1490 w 1490"/>
                <a:gd name="T35" fmla="*/ 1351 h 1648"/>
                <a:gd name="T36" fmla="*/ 1490 w 1490"/>
                <a:gd name="T37" fmla="*/ 932 h 1648"/>
                <a:gd name="T38" fmla="*/ 630 w 1490"/>
                <a:gd name="T39" fmla="*/ 275 h 1648"/>
                <a:gd name="T40" fmla="*/ 745 w 1490"/>
                <a:gd name="T41" fmla="*/ 160 h 1648"/>
                <a:gd name="T42" fmla="*/ 860 w 1490"/>
                <a:gd name="T43" fmla="*/ 275 h 1648"/>
                <a:gd name="T44" fmla="*/ 745 w 1490"/>
                <a:gd name="T45" fmla="*/ 390 h 1648"/>
                <a:gd name="T46" fmla="*/ 630 w 1490"/>
                <a:gd name="T47" fmla="*/ 275 h 1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490" h="1648">
                  <a:moveTo>
                    <a:pt x="1490" y="932"/>
                  </a:moveTo>
                  <a:cubicBezTo>
                    <a:pt x="1127" y="1142"/>
                    <a:pt x="1127" y="1142"/>
                    <a:pt x="1127" y="1142"/>
                  </a:cubicBezTo>
                  <a:cubicBezTo>
                    <a:pt x="1243" y="1208"/>
                    <a:pt x="1243" y="1208"/>
                    <a:pt x="1243" y="1208"/>
                  </a:cubicBezTo>
                  <a:cubicBezTo>
                    <a:pt x="1130" y="1361"/>
                    <a:pt x="983" y="1457"/>
                    <a:pt x="825" y="1482"/>
                  </a:cubicBezTo>
                  <a:cubicBezTo>
                    <a:pt x="825" y="725"/>
                    <a:pt x="825" y="725"/>
                    <a:pt x="825" y="725"/>
                  </a:cubicBezTo>
                  <a:cubicBezTo>
                    <a:pt x="825" y="505"/>
                    <a:pt x="1020" y="484"/>
                    <a:pt x="1020" y="275"/>
                  </a:cubicBezTo>
                  <a:cubicBezTo>
                    <a:pt x="1020" y="123"/>
                    <a:pt x="897" y="0"/>
                    <a:pt x="745" y="0"/>
                  </a:cubicBezTo>
                  <a:cubicBezTo>
                    <a:pt x="593" y="0"/>
                    <a:pt x="470" y="123"/>
                    <a:pt x="470" y="275"/>
                  </a:cubicBezTo>
                  <a:cubicBezTo>
                    <a:pt x="470" y="486"/>
                    <a:pt x="665" y="503"/>
                    <a:pt x="665" y="725"/>
                  </a:cubicBezTo>
                  <a:cubicBezTo>
                    <a:pt x="665" y="1482"/>
                    <a:pt x="665" y="1482"/>
                    <a:pt x="665" y="1482"/>
                  </a:cubicBezTo>
                  <a:cubicBezTo>
                    <a:pt x="507" y="1457"/>
                    <a:pt x="360" y="1361"/>
                    <a:pt x="247" y="1208"/>
                  </a:cubicBezTo>
                  <a:cubicBezTo>
                    <a:pt x="363" y="1142"/>
                    <a:pt x="363" y="1142"/>
                    <a:pt x="363" y="1142"/>
                  </a:cubicBezTo>
                  <a:cubicBezTo>
                    <a:pt x="0" y="932"/>
                    <a:pt x="0" y="932"/>
                    <a:pt x="0" y="932"/>
                  </a:cubicBezTo>
                  <a:cubicBezTo>
                    <a:pt x="0" y="1351"/>
                    <a:pt x="0" y="1351"/>
                    <a:pt x="0" y="1351"/>
                  </a:cubicBezTo>
                  <a:cubicBezTo>
                    <a:pt x="108" y="1288"/>
                    <a:pt x="108" y="1288"/>
                    <a:pt x="108" y="1288"/>
                  </a:cubicBezTo>
                  <a:cubicBezTo>
                    <a:pt x="270" y="1518"/>
                    <a:pt x="499" y="1648"/>
                    <a:pt x="745" y="1648"/>
                  </a:cubicBezTo>
                  <a:cubicBezTo>
                    <a:pt x="991" y="1648"/>
                    <a:pt x="1220" y="1518"/>
                    <a:pt x="1382" y="1288"/>
                  </a:cubicBezTo>
                  <a:cubicBezTo>
                    <a:pt x="1490" y="1351"/>
                    <a:pt x="1490" y="1351"/>
                    <a:pt x="1490" y="1351"/>
                  </a:cubicBezTo>
                  <a:lnTo>
                    <a:pt x="1490" y="932"/>
                  </a:lnTo>
                  <a:close/>
                  <a:moveTo>
                    <a:pt x="630" y="275"/>
                  </a:moveTo>
                  <a:cubicBezTo>
                    <a:pt x="630" y="212"/>
                    <a:pt x="682" y="160"/>
                    <a:pt x="745" y="160"/>
                  </a:cubicBezTo>
                  <a:cubicBezTo>
                    <a:pt x="808" y="160"/>
                    <a:pt x="860" y="212"/>
                    <a:pt x="860" y="275"/>
                  </a:cubicBezTo>
                  <a:cubicBezTo>
                    <a:pt x="860" y="339"/>
                    <a:pt x="808" y="390"/>
                    <a:pt x="745" y="390"/>
                  </a:cubicBezTo>
                  <a:cubicBezTo>
                    <a:pt x="682" y="390"/>
                    <a:pt x="630" y="339"/>
                    <a:pt x="630" y="27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lIns="109728" tIns="54864" rIns="109728" bIns="54864"/>
            <a:lstStyle/>
            <a:p>
              <a:pPr fontAlgn="auto"/>
              <a:endParaRPr lang="bg-BG" sz="1600" noProof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55" name="Group 27"/>
            <p:cNvGrpSpPr>
              <a:grpSpLocks/>
            </p:cNvGrpSpPr>
            <p:nvPr/>
          </p:nvGrpSpPr>
          <p:grpSpPr bwMode="auto">
            <a:xfrm>
              <a:off x="4670425" y="3867150"/>
              <a:ext cx="93663" cy="728663"/>
              <a:chOff x="1440328" y="3428014"/>
              <a:chExt cx="77696" cy="606612"/>
            </a:xfrm>
          </p:grpSpPr>
          <p:sp>
            <p:nvSpPr>
              <p:cNvPr id="81" name="Oval 22"/>
              <p:cNvSpPr/>
              <p:nvPr/>
            </p:nvSpPr>
            <p:spPr>
              <a:xfrm>
                <a:off x="1440328" y="3428014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82" name="Oval 92"/>
              <p:cNvSpPr/>
              <p:nvPr/>
            </p:nvSpPr>
            <p:spPr>
              <a:xfrm>
                <a:off x="1440328" y="3956652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83" name="Straight Connector 25"/>
              <p:cNvCxnSpPr/>
              <p:nvPr/>
            </p:nvCxnSpPr>
            <p:spPr>
              <a:xfrm flipH="1">
                <a:off x="1479834" y="3505988"/>
                <a:ext cx="0" cy="450663"/>
              </a:xfrm>
              <a:prstGeom prst="line">
                <a:avLst/>
              </a:prstGeom>
              <a:ln w="12700">
                <a:solidFill>
                  <a:schemeClr val="tx1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93"/>
            <p:cNvGrpSpPr>
              <a:grpSpLocks/>
            </p:cNvGrpSpPr>
            <p:nvPr/>
          </p:nvGrpSpPr>
          <p:grpSpPr bwMode="auto">
            <a:xfrm>
              <a:off x="5586413" y="2752725"/>
              <a:ext cx="93662" cy="728663"/>
              <a:chOff x="1440328" y="3428014"/>
              <a:chExt cx="77696" cy="606612"/>
            </a:xfrm>
          </p:grpSpPr>
          <p:sp>
            <p:nvSpPr>
              <p:cNvPr id="78" name="Oval 94"/>
              <p:cNvSpPr/>
              <p:nvPr/>
            </p:nvSpPr>
            <p:spPr>
              <a:xfrm>
                <a:off x="1440328" y="3428014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9" name="Oval 95"/>
              <p:cNvSpPr/>
              <p:nvPr/>
            </p:nvSpPr>
            <p:spPr>
              <a:xfrm>
                <a:off x="1440328" y="3956652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80" name="Straight Connector 96"/>
              <p:cNvCxnSpPr>
                <a:stCxn id="78" idx="4"/>
                <a:endCxn id="79" idx="0"/>
              </p:cNvCxnSpPr>
              <p:nvPr/>
            </p:nvCxnSpPr>
            <p:spPr>
              <a:xfrm flipH="1">
                <a:off x="1479835" y="3505988"/>
                <a:ext cx="0" cy="450663"/>
              </a:xfrm>
              <a:prstGeom prst="line">
                <a:avLst/>
              </a:prstGeom>
              <a:ln w="12700">
                <a:solidFill>
                  <a:schemeClr val="tx1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97"/>
            <p:cNvGrpSpPr>
              <a:grpSpLocks/>
            </p:cNvGrpSpPr>
            <p:nvPr/>
          </p:nvGrpSpPr>
          <p:grpSpPr bwMode="auto">
            <a:xfrm>
              <a:off x="6516688" y="3867150"/>
              <a:ext cx="93662" cy="728663"/>
              <a:chOff x="1440328" y="3428014"/>
              <a:chExt cx="77696" cy="606612"/>
            </a:xfrm>
          </p:grpSpPr>
          <p:sp>
            <p:nvSpPr>
              <p:cNvPr id="74" name="Oval 98"/>
              <p:cNvSpPr/>
              <p:nvPr/>
            </p:nvSpPr>
            <p:spPr>
              <a:xfrm>
                <a:off x="1440328" y="3428014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5" name="Oval 99"/>
              <p:cNvSpPr/>
              <p:nvPr/>
            </p:nvSpPr>
            <p:spPr>
              <a:xfrm>
                <a:off x="1440328" y="3956652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76" name="Straight Connector 100"/>
              <p:cNvCxnSpPr>
                <a:stCxn id="74" idx="4"/>
                <a:endCxn id="75" idx="0"/>
              </p:cNvCxnSpPr>
              <p:nvPr/>
            </p:nvCxnSpPr>
            <p:spPr>
              <a:xfrm flipH="1">
                <a:off x="1479835" y="3505988"/>
                <a:ext cx="0" cy="450663"/>
              </a:xfrm>
              <a:prstGeom prst="line">
                <a:avLst/>
              </a:prstGeom>
              <a:ln w="12700">
                <a:solidFill>
                  <a:schemeClr val="tx1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101"/>
            <p:cNvGrpSpPr>
              <a:grpSpLocks/>
            </p:cNvGrpSpPr>
            <p:nvPr/>
          </p:nvGrpSpPr>
          <p:grpSpPr bwMode="auto">
            <a:xfrm>
              <a:off x="7431088" y="2752725"/>
              <a:ext cx="93662" cy="728663"/>
              <a:chOff x="1440328" y="3428014"/>
              <a:chExt cx="77696" cy="606612"/>
            </a:xfrm>
          </p:grpSpPr>
          <p:sp>
            <p:nvSpPr>
              <p:cNvPr id="71" name="Oval 102"/>
              <p:cNvSpPr/>
              <p:nvPr/>
            </p:nvSpPr>
            <p:spPr>
              <a:xfrm>
                <a:off x="1440328" y="3428014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2" name="Oval 103"/>
              <p:cNvSpPr/>
              <p:nvPr/>
            </p:nvSpPr>
            <p:spPr>
              <a:xfrm>
                <a:off x="1440328" y="3956652"/>
                <a:ext cx="77696" cy="77974"/>
              </a:xfrm>
              <a:prstGeom prst="ellipse">
                <a:avLst/>
              </a:prstGeom>
              <a:solidFill>
                <a:schemeClr val="tx1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/>
                <a:endParaRPr lang="bg-BG" sz="1600" noProof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73" name="Straight Connector 104"/>
              <p:cNvCxnSpPr>
                <a:stCxn id="71" idx="4"/>
                <a:endCxn id="72" idx="0"/>
              </p:cNvCxnSpPr>
              <p:nvPr/>
            </p:nvCxnSpPr>
            <p:spPr>
              <a:xfrm flipH="1">
                <a:off x="1479835" y="3505988"/>
                <a:ext cx="0" cy="450663"/>
              </a:xfrm>
              <a:prstGeom prst="line">
                <a:avLst/>
              </a:prstGeom>
              <a:ln w="12700">
                <a:solidFill>
                  <a:schemeClr val="tx1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Rectangle 10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234151" y="4873625"/>
              <a:ext cx="5566017" cy="609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sz="2000" dirty="0" smtClean="0"/>
                <a:t>      </a:t>
              </a:r>
              <a:r>
                <a:rPr lang="zh-CN" altLang="zh-CN" sz="2000" dirty="0" smtClean="0"/>
                <a:t>预处理</a:t>
              </a:r>
              <a:r>
                <a:rPr lang="zh-CN" altLang="en-US" sz="2000" dirty="0" smtClean="0"/>
                <a:t>：</a:t>
              </a:r>
              <a:r>
                <a:rPr lang="zh-CN" altLang="zh-CN" sz="2000" dirty="0" smtClean="0"/>
                <a:t>在进行编译的第一遍扫描（词法扫描和语法分析）</a:t>
              </a:r>
              <a:endParaRPr lang="en-US" altLang="zh-CN" sz="2000" dirty="0" smtClean="0"/>
            </a:p>
            <a:p>
              <a:r>
                <a:rPr lang="en-US" altLang="zh-CN" sz="2000" dirty="0" smtClean="0"/>
                <a:t>                        </a:t>
              </a:r>
              <a:r>
                <a:rPr lang="zh-CN" altLang="zh-CN" sz="2000" dirty="0" smtClean="0"/>
                <a:t>之前所做的工作。</a:t>
              </a:r>
              <a:endParaRPr lang="zh-CN" altLang="en-US" sz="2000" dirty="0">
                <a:solidFill>
                  <a:schemeClr val="tx2"/>
                </a:solidFill>
                <a:latin typeface="微软雅黑" pitchFamily="34" charset="-122"/>
              </a:endParaRPr>
            </a:p>
          </p:txBody>
        </p:sp>
        <p:sp>
          <p:nvSpPr>
            <p:cNvPr id="69" name="Rectangle 111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486950" y="2018343"/>
              <a:ext cx="5536932" cy="609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sz="2000" dirty="0">
                  <a:solidFill>
                    <a:schemeClr val="tx2"/>
                  </a:solidFill>
                  <a:latin typeface="微软雅黑" pitchFamily="34" charset="-122"/>
                </a:rPr>
                <a:t> </a:t>
              </a:r>
              <a:r>
                <a:rPr lang="zh-CN" altLang="en-US" sz="2000" dirty="0" smtClean="0">
                  <a:solidFill>
                    <a:schemeClr val="tx2"/>
                  </a:solidFill>
                  <a:latin typeface="微软雅黑" pitchFamily="34" charset="-122"/>
                </a:rPr>
                <a:t>预处理命令：</a:t>
              </a:r>
              <a:r>
                <a:rPr lang="zh-CN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以“</a:t>
              </a:r>
              <a:r>
                <a:rPr lang="en-US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#</a:t>
              </a:r>
              <a:r>
                <a:rPr lang="zh-CN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”号开头的命令</a:t>
              </a:r>
              <a:r>
                <a:rPr lang="zh-CN" altLang="en-US" sz="2000" dirty="0" smtClean="0">
                  <a:solidFill>
                    <a:schemeClr val="tx2"/>
                  </a:solidFill>
                  <a:latin typeface="微软雅黑" pitchFamily="34" charset="-122"/>
                </a:rPr>
                <a:t>。</a:t>
              </a:r>
              <a:endParaRPr lang="en-US" altLang="zh-CN" sz="2000" dirty="0" smtClean="0">
                <a:solidFill>
                  <a:schemeClr val="tx2"/>
                </a:solidFill>
                <a:latin typeface="微软雅黑" pitchFamily="34" charset="-122"/>
              </a:endParaRPr>
            </a:p>
            <a:p>
              <a:r>
                <a:rPr lang="en-US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                      </a:t>
              </a:r>
              <a:r>
                <a:rPr lang="zh-CN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如“</a:t>
              </a:r>
              <a:r>
                <a:rPr lang="en-US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#include</a:t>
              </a:r>
              <a:r>
                <a:rPr lang="zh-CN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”、“</a:t>
              </a:r>
              <a:r>
                <a:rPr lang="en-US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#define</a:t>
              </a:r>
              <a:r>
                <a:rPr lang="zh-CN" altLang="zh-CN" sz="2000" dirty="0" smtClean="0">
                  <a:solidFill>
                    <a:schemeClr val="tx2"/>
                  </a:solidFill>
                  <a:latin typeface="微软雅黑" pitchFamily="34" charset="-122"/>
                </a:rPr>
                <a:t>”等。</a:t>
              </a:r>
              <a:endParaRPr lang="zh-CN" altLang="en-US" sz="2000" dirty="0">
                <a:solidFill>
                  <a:schemeClr val="tx2"/>
                </a:solidFill>
                <a:latin typeface="微软雅黑" pitchFamily="34" charset="-12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1591606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04571" y="342138"/>
            <a:ext cx="2254804" cy="573179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宏定义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" name="Oval 6"/>
          <p:cNvSpPr>
            <a:spLocks noChangeArrowheads="1"/>
          </p:cNvSpPr>
          <p:nvPr/>
        </p:nvSpPr>
        <p:spPr bwMode="auto">
          <a:xfrm>
            <a:off x="1151086" y="879860"/>
            <a:ext cx="3767556" cy="3769936"/>
          </a:xfrm>
          <a:prstGeom prst="ellipse">
            <a:avLst/>
          </a:prstGeom>
          <a:noFill/>
          <a:ln w="9">
            <a:solidFill>
              <a:srgbClr val="1848C0"/>
            </a:solidFill>
            <a:prstDash val="dash"/>
            <a:bevel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  <p:sp>
        <p:nvSpPr>
          <p:cNvPr id="36" name="Oval 10"/>
          <p:cNvSpPr>
            <a:spLocks noChangeArrowheads="1"/>
          </p:cNvSpPr>
          <p:nvPr/>
        </p:nvSpPr>
        <p:spPr bwMode="auto">
          <a:xfrm>
            <a:off x="4669073" y="1826967"/>
            <a:ext cx="439112" cy="440302"/>
          </a:xfrm>
          <a:prstGeom prst="ellipse">
            <a:avLst/>
          </a:prstGeom>
          <a:solidFill>
            <a:srgbClr val="054293"/>
          </a:solidFill>
          <a:ln>
            <a:noFill/>
          </a:ln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799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</a:t>
            </a:r>
            <a:endParaRPr lang="zh-CN" altLang="en-US" sz="1799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7" name="Oval 11"/>
          <p:cNvSpPr>
            <a:spLocks noChangeArrowheads="1"/>
          </p:cNvSpPr>
          <p:nvPr/>
        </p:nvSpPr>
        <p:spPr bwMode="auto">
          <a:xfrm>
            <a:off x="4581472" y="3157945"/>
            <a:ext cx="439112" cy="440302"/>
          </a:xfrm>
          <a:prstGeom prst="ellipse">
            <a:avLst/>
          </a:prstGeom>
          <a:solidFill>
            <a:srgbClr val="054293"/>
          </a:solidFill>
          <a:ln>
            <a:noFill/>
          </a:ln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799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2</a:t>
            </a:r>
            <a:endParaRPr lang="zh-CN" altLang="en-US" sz="1799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73" name="TextBox 19"/>
          <p:cNvSpPr>
            <a:spLocks noChangeArrowheads="1"/>
          </p:cNvSpPr>
          <p:nvPr/>
        </p:nvSpPr>
        <p:spPr bwMode="auto">
          <a:xfrm>
            <a:off x="5069339" y="1839084"/>
            <a:ext cx="27096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无参数的宏定义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7" name="TextBox 23"/>
          <p:cNvSpPr>
            <a:spLocks noChangeArrowheads="1"/>
          </p:cNvSpPr>
          <p:nvPr/>
        </p:nvSpPr>
        <p:spPr bwMode="auto">
          <a:xfrm>
            <a:off x="5033771" y="3285920"/>
            <a:ext cx="27084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带参数的宏定义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Oval 7"/>
          <p:cNvSpPr>
            <a:spLocks noChangeArrowheads="1"/>
          </p:cNvSpPr>
          <p:nvPr/>
        </p:nvSpPr>
        <p:spPr bwMode="auto">
          <a:xfrm>
            <a:off x="1068976" y="1084541"/>
            <a:ext cx="3337964" cy="3336775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  <p:sp>
        <p:nvSpPr>
          <p:cNvPr id="79" name="Oval 8"/>
          <p:cNvSpPr>
            <a:spLocks noChangeArrowheads="1"/>
          </p:cNvSpPr>
          <p:nvPr/>
        </p:nvSpPr>
        <p:spPr bwMode="auto">
          <a:xfrm>
            <a:off x="1297457" y="1313022"/>
            <a:ext cx="2881002" cy="2879813"/>
          </a:xfrm>
          <a:prstGeom prst="ellipse">
            <a:avLst/>
          </a:pr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 xmlns="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9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1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zh-CN" sz="1349" b="1"/>
          </a:p>
        </p:txBody>
      </p:sp>
    </p:spTree>
    <p:extLst>
      <p:ext uri="{BB962C8B-B14F-4D97-AF65-F5344CB8AC3E}">
        <p14:creationId xmlns:p14="http://schemas.microsoft.com/office/powerpoint/2010/main" xmlns="" val="316316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72 0.00926 L -0.22743 0.19086 " pathEditMode="relative" rAng="0" ptsTypes="AA">
                                      <p:cBhvr>
                                        <p:cTn id="22" dur="500" spd="-999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0694" y="908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67449E-6 L -0.22205 -0.19827 " pathEditMode="relative" rAng="0" ptsTypes="AA">
                                      <p:cBhvr>
                                        <p:cTn id="24" dur="500" spd="-999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1111" y="-9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 autoUpdateAnimBg="0"/>
      <p:bldP spid="36" grpId="0" bldLvl="0" animBg="1" autoUpdateAnimBg="0"/>
      <p:bldP spid="36" grpId="1" bldLvl="0" animBg="1" autoUpdateAnimBg="0"/>
      <p:bldP spid="37" grpId="0" bldLvl="0" animBg="1" autoUpdateAnimBg="0"/>
      <p:bldP spid="37" grpId="1" bldLvl="0" animBg="1" autoUpdateAnimBg="0"/>
      <p:bldP spid="73" grpId="0" bldLvl="0" autoUpdateAnimBg="0"/>
      <p:bldP spid="77" grpId="0" bldLvl="0" autoUpdateAnimBg="0"/>
      <p:bldP spid="78" grpId="0" bldLvl="0" animBg="1" autoUpdateAnimBg="0"/>
      <p:bldP spid="79" grpId="0" bldLvl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9133" y="1132315"/>
            <a:ext cx="875898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 </a:t>
            </a:r>
            <a:r>
              <a:rPr lang="zh-CN" altLang="zh-CN" sz="2000" dirty="0" smtClean="0"/>
              <a:t>一般形式：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#define </a:t>
            </a:r>
            <a:r>
              <a:rPr lang="zh-CN" altLang="zh-CN" sz="2000" dirty="0" smtClean="0"/>
              <a:t>标识符</a:t>
            </a:r>
            <a:r>
              <a:rPr lang="en-US" altLang="zh-CN" sz="2000" dirty="0" smtClean="0"/>
              <a:t>  </a:t>
            </a:r>
            <a:r>
              <a:rPr lang="zh-CN" altLang="zh-CN" sz="2000" dirty="0" smtClean="0"/>
              <a:t>字符串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#</a:t>
            </a:r>
            <a:r>
              <a:rPr lang="zh-CN" altLang="zh-CN" sz="2000" dirty="0" smtClean="0"/>
              <a:t>是预处理命令的标志，“</a:t>
            </a:r>
            <a:r>
              <a:rPr lang="en-US" altLang="zh-CN" sz="2000" dirty="0" smtClean="0"/>
              <a:t>define</a:t>
            </a:r>
            <a:r>
              <a:rPr lang="zh-CN" altLang="zh-CN" sz="2000" dirty="0" smtClean="0"/>
              <a:t>”为宏定义命令，“标识符”为所定义的宏名。“字符串”可以是常数、表达式、格式串等。</a:t>
            </a:r>
            <a:r>
              <a:rPr lang="en-US" altLang="zh-CN" sz="2000" dirty="0" smtClean="0"/>
              <a:t> </a:t>
            </a:r>
            <a:endParaRPr lang="zh-CN" altLang="zh-CN" sz="2000" dirty="0" smtClean="0"/>
          </a:p>
          <a:p>
            <a:pPr>
              <a:lnSpc>
                <a:spcPct val="150000"/>
              </a:lnSpc>
            </a:pPr>
            <a:r>
              <a:rPr lang="zh-CN" altLang="zh-CN" sz="2000" dirty="0" smtClean="0"/>
              <a:t>例如：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#define PI 3.1415926</a:t>
            </a:r>
            <a:endParaRPr lang="zh-CN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#define sum 1+2</a:t>
            </a:r>
            <a:endParaRPr lang="zh-CN" altLang="zh-CN" sz="2000" dirty="0"/>
          </a:p>
        </p:txBody>
      </p:sp>
      <p:cxnSp>
        <p:nvCxnSpPr>
          <p:cNvPr id="4" name="直接连接符 3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原创设计师QQ598969553            _19"/>
          <p:cNvSpPr txBox="1"/>
          <p:nvPr/>
        </p:nvSpPr>
        <p:spPr>
          <a:xfrm>
            <a:off x="829378" y="128380"/>
            <a:ext cx="3275309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无参数的宏定义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7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6"/>
          <p:cNvGrpSpPr/>
          <p:nvPr/>
        </p:nvGrpSpPr>
        <p:grpSpPr>
          <a:xfrm>
            <a:off x="3465349" y="1584911"/>
            <a:ext cx="1287211" cy="1974555"/>
            <a:chOff x="4620464" y="2113215"/>
            <a:chExt cx="1716281" cy="2632740"/>
          </a:xfrm>
          <a:solidFill>
            <a:srgbClr val="054293"/>
          </a:solidFill>
        </p:grpSpPr>
        <p:sp>
          <p:nvSpPr>
            <p:cNvPr id="8" name="梯形 7"/>
            <p:cNvSpPr/>
            <p:nvPr/>
          </p:nvSpPr>
          <p:spPr>
            <a:xfrm rot="5400000">
              <a:off x="4072040" y="314255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9" name="梯形 8"/>
            <p:cNvSpPr/>
            <p:nvPr/>
          </p:nvSpPr>
          <p:spPr>
            <a:xfrm rot="8993242">
              <a:off x="4664982" y="211321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0" name="梯形 9"/>
            <p:cNvSpPr/>
            <p:nvPr/>
          </p:nvSpPr>
          <p:spPr>
            <a:xfrm rot="1800000">
              <a:off x="4667006" y="4173063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grpSp>
        <p:nvGrpSpPr>
          <p:cNvPr id="3" name="组合 10"/>
          <p:cNvGrpSpPr/>
          <p:nvPr/>
        </p:nvGrpSpPr>
        <p:grpSpPr>
          <a:xfrm>
            <a:off x="4392701" y="1584038"/>
            <a:ext cx="1287208" cy="1974546"/>
            <a:chOff x="5856933" y="2112051"/>
            <a:chExt cx="1716277" cy="2632728"/>
          </a:xfrm>
          <a:solidFill>
            <a:srgbClr val="054293"/>
          </a:solidFill>
        </p:grpSpPr>
        <p:sp>
          <p:nvSpPr>
            <p:cNvPr id="12" name="梯形 11"/>
            <p:cNvSpPr/>
            <p:nvPr/>
          </p:nvSpPr>
          <p:spPr>
            <a:xfrm rot="16200000" flipH="1">
              <a:off x="6451894" y="3142555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3" name="梯形 12"/>
            <p:cNvSpPr/>
            <p:nvPr/>
          </p:nvSpPr>
          <p:spPr>
            <a:xfrm rot="19793242" flipH="1">
              <a:off x="5858956" y="4171887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  <p:sp>
          <p:nvSpPr>
            <p:cNvPr id="14" name="梯形 13"/>
            <p:cNvSpPr/>
            <p:nvPr/>
          </p:nvSpPr>
          <p:spPr>
            <a:xfrm rot="12600000" flipH="1">
              <a:off x="5856933" y="2112051"/>
              <a:ext cx="1669739" cy="572892"/>
            </a:xfrm>
            <a:prstGeom prst="trapezoid">
              <a:avLst>
                <a:gd name="adj" fmla="val 57643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13"/>
            </a:p>
          </p:txBody>
        </p:sp>
      </p:grpSp>
      <p:cxnSp>
        <p:nvCxnSpPr>
          <p:cNvPr id="15" name="直接连接符 14"/>
          <p:cNvCxnSpPr/>
          <p:nvPr/>
        </p:nvCxnSpPr>
        <p:spPr>
          <a:xfrm flipV="1">
            <a:off x="551780" y="2569561"/>
            <a:ext cx="2749887" cy="1"/>
          </a:xfrm>
          <a:prstGeom prst="line">
            <a:avLst/>
          </a:pr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任意多边形 15"/>
          <p:cNvSpPr/>
          <p:nvPr/>
        </p:nvSpPr>
        <p:spPr>
          <a:xfrm>
            <a:off x="551782" y="1266810"/>
            <a:ext cx="3224407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sp>
        <p:nvSpPr>
          <p:cNvPr id="17" name="任意多边形 16"/>
          <p:cNvSpPr/>
          <p:nvPr/>
        </p:nvSpPr>
        <p:spPr>
          <a:xfrm flipV="1">
            <a:off x="548880" y="3548246"/>
            <a:ext cx="3224407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5843589" y="2569561"/>
            <a:ext cx="2748634" cy="2191"/>
          </a:xfrm>
          <a:prstGeom prst="line">
            <a:avLst/>
          </a:pr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 18"/>
          <p:cNvSpPr/>
          <p:nvPr/>
        </p:nvSpPr>
        <p:spPr>
          <a:xfrm flipH="1">
            <a:off x="5369074" y="1266810"/>
            <a:ext cx="3223148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sp>
        <p:nvSpPr>
          <p:cNvPr id="20" name="任意多边形 19"/>
          <p:cNvSpPr/>
          <p:nvPr/>
        </p:nvSpPr>
        <p:spPr>
          <a:xfrm flipH="1" flipV="1">
            <a:off x="5371975" y="3548246"/>
            <a:ext cx="3223148" cy="324065"/>
          </a:xfrm>
          <a:custGeom>
            <a:avLst/>
            <a:gdLst>
              <a:gd name="connsiteX0" fmla="*/ 0 w 3611880"/>
              <a:gd name="connsiteY0" fmla="*/ 0 h 678180"/>
              <a:gd name="connsiteX1" fmla="*/ 2933700 w 3611880"/>
              <a:gd name="connsiteY1" fmla="*/ 0 h 678180"/>
              <a:gd name="connsiteX2" fmla="*/ 3611880 w 3611880"/>
              <a:gd name="connsiteY2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1880" h="678180">
                <a:moveTo>
                  <a:pt x="0" y="0"/>
                </a:moveTo>
                <a:lnTo>
                  <a:pt x="2933700" y="0"/>
                </a:lnTo>
                <a:lnTo>
                  <a:pt x="3611880" y="678180"/>
                </a:lnTo>
              </a:path>
            </a:pathLst>
          </a:custGeom>
          <a:ln w="12700">
            <a:solidFill>
              <a:srgbClr val="05429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013"/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071440" y="3626581"/>
            <a:ext cx="191870" cy="19187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079873" y="1043605"/>
            <a:ext cx="175004" cy="175004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4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907692" y="3655924"/>
            <a:ext cx="152337" cy="152337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5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906247" y="2369077"/>
            <a:ext cx="155226" cy="138943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877363" y="990649"/>
            <a:ext cx="212996" cy="212996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7" cstate="screen">
            <a:duotone>
              <a:prstClr val="black"/>
              <a:srgbClr val="05429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084688" y="2354488"/>
            <a:ext cx="165374" cy="165374"/>
          </a:xfrm>
          <a:prstGeom prst="rect">
            <a:avLst/>
          </a:prstGeom>
        </p:spPr>
      </p:pic>
      <p:grpSp>
        <p:nvGrpSpPr>
          <p:cNvPr id="4" name="组合 26"/>
          <p:cNvGrpSpPr/>
          <p:nvPr/>
        </p:nvGrpSpPr>
        <p:grpSpPr>
          <a:xfrm>
            <a:off x="609603" y="891812"/>
            <a:ext cx="2522296" cy="698268"/>
            <a:chOff x="812802" y="1189081"/>
            <a:chExt cx="3363062" cy="931026"/>
          </a:xfrm>
        </p:grpSpPr>
        <p:sp>
          <p:nvSpPr>
            <p:cNvPr id="28" name="文本框 27"/>
            <p:cNvSpPr txBox="1"/>
            <p:nvPr/>
          </p:nvSpPr>
          <p:spPr>
            <a:xfrm>
              <a:off x="813538" y="1189081"/>
              <a:ext cx="3345645" cy="931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400" dirty="0" smtClean="0"/>
                <a:t>宏定义是用宏名来表示一个字符串，这只是一种简单的代换</a:t>
              </a:r>
              <a:r>
                <a:rPr lang="zh-CN" altLang="en-US" sz="1400" dirty="0" smtClean="0"/>
                <a:t>。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812802" y="1743177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合 29"/>
          <p:cNvGrpSpPr/>
          <p:nvPr/>
        </p:nvGrpSpPr>
        <p:grpSpPr>
          <a:xfrm>
            <a:off x="581126" y="2300971"/>
            <a:ext cx="2554343" cy="598197"/>
            <a:chOff x="774833" y="3067959"/>
            <a:chExt cx="3405790" cy="797595"/>
          </a:xfrm>
        </p:grpSpPr>
        <p:sp>
          <p:nvSpPr>
            <p:cNvPr id="31" name="文本框 30"/>
            <p:cNvSpPr txBox="1"/>
            <p:nvPr/>
          </p:nvSpPr>
          <p:spPr>
            <a:xfrm>
              <a:off x="774833" y="3067959"/>
              <a:ext cx="3405790" cy="381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zh-CN" sz="1400" dirty="0" smtClean="0"/>
                <a:t>宏定义必须写在函数之外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812809" y="3489638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" name="组合 32"/>
          <p:cNvGrpSpPr/>
          <p:nvPr/>
        </p:nvGrpSpPr>
        <p:grpSpPr>
          <a:xfrm>
            <a:off x="450497" y="3414347"/>
            <a:ext cx="2539829" cy="1154162"/>
            <a:chOff x="794185" y="4610525"/>
            <a:chExt cx="3386439" cy="1538882"/>
          </a:xfrm>
        </p:grpSpPr>
        <p:sp>
          <p:nvSpPr>
            <p:cNvPr id="34" name="文本框 33"/>
            <p:cNvSpPr txBox="1"/>
            <p:nvPr/>
          </p:nvSpPr>
          <p:spPr>
            <a:xfrm>
              <a:off x="794185" y="4610525"/>
              <a:ext cx="3063474" cy="1538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宏名若在源程序中用引号括起来，则预处理程序不对其做宏代换。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817562" y="5221253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0" name="组合 38"/>
          <p:cNvGrpSpPr/>
          <p:nvPr/>
        </p:nvGrpSpPr>
        <p:grpSpPr>
          <a:xfrm>
            <a:off x="6011311" y="2309059"/>
            <a:ext cx="2522297" cy="590108"/>
            <a:chOff x="7982743" y="3078745"/>
            <a:chExt cx="3363062" cy="786810"/>
          </a:xfrm>
        </p:grpSpPr>
        <p:sp>
          <p:nvSpPr>
            <p:cNvPr id="40" name="文本框 39"/>
            <p:cNvSpPr txBox="1"/>
            <p:nvPr/>
          </p:nvSpPr>
          <p:spPr>
            <a:xfrm>
              <a:off x="8266458" y="3078745"/>
              <a:ext cx="3063473" cy="381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zh-CN" sz="1400" dirty="0" smtClean="0"/>
                <a:t>宏定义允许嵌套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7982743" y="3489639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zh-CN" altLang="en-US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组合 41"/>
          <p:cNvGrpSpPr/>
          <p:nvPr/>
        </p:nvGrpSpPr>
        <p:grpSpPr>
          <a:xfrm>
            <a:off x="6013692" y="3509520"/>
            <a:ext cx="2522297" cy="784830"/>
            <a:chOff x="7985918" y="4814827"/>
            <a:chExt cx="3363062" cy="1046440"/>
          </a:xfrm>
        </p:grpSpPr>
        <p:sp>
          <p:nvSpPr>
            <p:cNvPr id="43" name="文本框 42"/>
            <p:cNvSpPr txBox="1"/>
            <p:nvPr/>
          </p:nvSpPr>
          <p:spPr>
            <a:xfrm>
              <a:off x="8266457" y="4814827"/>
              <a:ext cx="3063473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600" dirty="0" smtClean="0"/>
                <a:t>习惯上，宏名用大写字母表示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7985918" y="5221250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altLang="zh-CN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5" name="文本框 44"/>
          <p:cNvSpPr txBox="1"/>
          <p:nvPr/>
        </p:nvSpPr>
        <p:spPr>
          <a:xfrm>
            <a:off x="3846287" y="2358393"/>
            <a:ext cx="1462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750"/>
              </a:spcBef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注意事项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6" name="组合 26"/>
          <p:cNvGrpSpPr/>
          <p:nvPr/>
        </p:nvGrpSpPr>
        <p:grpSpPr>
          <a:xfrm>
            <a:off x="6299203" y="920840"/>
            <a:ext cx="2522296" cy="698268"/>
            <a:chOff x="812802" y="1189081"/>
            <a:chExt cx="3363062" cy="931026"/>
          </a:xfrm>
        </p:grpSpPr>
        <p:sp>
          <p:nvSpPr>
            <p:cNvPr id="47" name="文本框 27"/>
            <p:cNvSpPr txBox="1"/>
            <p:nvPr/>
          </p:nvSpPr>
          <p:spPr>
            <a:xfrm>
              <a:off x="813538" y="1189081"/>
              <a:ext cx="3345645" cy="931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1400" dirty="0" smtClean="0"/>
                <a:t>宏定义不是说明语句，在行末</a:t>
              </a:r>
              <a:endParaRPr lang="en-US" altLang="zh-CN" sz="1400" dirty="0" smtClean="0"/>
            </a:p>
            <a:p>
              <a:pPr>
                <a:lnSpc>
                  <a:spcPct val="150000"/>
                </a:lnSpc>
              </a:pPr>
              <a:r>
                <a:rPr lang="zh-CN" altLang="zh-CN" sz="1400" dirty="0" smtClean="0"/>
                <a:t>不必加分号</a:t>
              </a:r>
              <a:r>
                <a:rPr lang="zh-CN" altLang="en-US" sz="1400" dirty="0" smtClean="0"/>
                <a:t>。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文本框 28"/>
            <p:cNvSpPr txBox="1"/>
            <p:nvPr/>
          </p:nvSpPr>
          <p:spPr>
            <a:xfrm>
              <a:off x="812802" y="1743177"/>
              <a:ext cx="3363062" cy="375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30000"/>
                </a:lnSpc>
              </a:pPr>
              <a:endParaRPr lang="en-US" altLang="zh-CN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1100043" y="182663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无参数的宏定义</a:t>
            </a:r>
            <a:endParaRPr lang="zh-CN" altLang="en-US" sz="2000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890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5011" y="1045230"/>
            <a:ext cx="8758989" cy="3271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 </a:t>
            </a:r>
            <a:r>
              <a:rPr lang="zh-CN" altLang="zh-CN" sz="2000" dirty="0" smtClean="0"/>
              <a:t>一般形式：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  #define </a:t>
            </a:r>
            <a:r>
              <a:rPr lang="zh-CN" altLang="zh-CN" sz="2000" dirty="0" smtClean="0"/>
              <a:t>宏名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形参表</a:t>
            </a:r>
            <a:r>
              <a:rPr lang="en-US" altLang="zh-CN" sz="2000" dirty="0" smtClean="0"/>
              <a:t>) </a:t>
            </a:r>
          </a:p>
          <a:p>
            <a:pPr>
              <a:lnSpc>
                <a:spcPct val="150000"/>
              </a:lnSpc>
            </a:pPr>
            <a:r>
              <a:rPr lang="zh-CN" altLang="zh-CN" sz="2000" dirty="0" smtClean="0"/>
              <a:t>例如：</a:t>
            </a:r>
          </a:p>
          <a:p>
            <a:pPr>
              <a:lnSpc>
                <a:spcPct val="150000"/>
              </a:lnSpc>
            </a:pPr>
            <a:r>
              <a:rPr lang="pt-BR" altLang="zh-CN" sz="2000" dirty="0" smtClean="0"/>
              <a:t>          #define  AREA(R)  3.14*R*R</a:t>
            </a:r>
            <a:endParaRPr lang="zh-CN" altLang="zh-CN" sz="2000" dirty="0" smtClean="0"/>
          </a:p>
          <a:p>
            <a:pPr>
              <a:lnSpc>
                <a:spcPct val="150000"/>
              </a:lnSpc>
            </a:pPr>
            <a:r>
              <a:rPr lang="pt-BR" altLang="zh-CN" sz="2000" dirty="0" smtClean="0"/>
              <a:t>          #define  SUM(X,Y</a:t>
            </a:r>
            <a:r>
              <a:rPr lang="zh-CN" altLang="zh-CN" sz="2000" dirty="0" smtClean="0"/>
              <a:t>）</a:t>
            </a:r>
            <a:r>
              <a:rPr lang="pt-BR" altLang="zh-CN" sz="2000" dirty="0" smtClean="0"/>
              <a:t>  X+Y</a:t>
            </a:r>
            <a:endParaRPr lang="zh-CN" altLang="zh-CN" sz="2000" dirty="0" smtClean="0"/>
          </a:p>
          <a:p>
            <a:pPr>
              <a:lnSpc>
                <a:spcPct val="150000"/>
              </a:lnSpc>
            </a:pPr>
            <a:r>
              <a:rPr lang="zh-CN" altLang="zh-CN" sz="2000" dirty="0" smtClean="0"/>
              <a:t>带参数宏调用的一般形式为：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  </a:t>
            </a:r>
            <a:r>
              <a:rPr lang="zh-CN" altLang="zh-CN" sz="2000" dirty="0" smtClean="0"/>
              <a:t>宏名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实参表</a:t>
            </a:r>
            <a:r>
              <a:rPr lang="en-US" altLang="zh-CN" sz="2000" dirty="0" smtClean="0"/>
              <a:t>)</a:t>
            </a:r>
            <a:endParaRPr lang="zh-CN" altLang="zh-CN" sz="2000" dirty="0"/>
          </a:p>
        </p:txBody>
      </p:sp>
      <p:cxnSp>
        <p:nvCxnSpPr>
          <p:cNvPr id="4" name="直接连接符 3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原创设计师QQ598969553            _19"/>
          <p:cNvSpPr txBox="1"/>
          <p:nvPr/>
        </p:nvSpPr>
        <p:spPr>
          <a:xfrm>
            <a:off x="829378" y="128380"/>
            <a:ext cx="3275309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带参数的宏定义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7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1171393" y="519997"/>
            <a:ext cx="7972607" cy="0"/>
          </a:xfrm>
          <a:prstGeom prst="line">
            <a:avLst/>
          </a:prstGeom>
          <a:ln w="25400">
            <a:solidFill>
              <a:srgbClr val="0542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原创设计师QQ598969553            _19"/>
          <p:cNvSpPr txBox="1"/>
          <p:nvPr/>
        </p:nvSpPr>
        <p:spPr>
          <a:xfrm>
            <a:off x="1301004" y="128380"/>
            <a:ext cx="3487022" cy="41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99" b="1" dirty="0" smtClean="0">
                <a:solidFill>
                  <a:srgbClr val="054293"/>
                </a:solidFill>
                <a:latin typeface="微软雅黑" pitchFamily="34" charset="-122"/>
                <a:ea typeface="微软雅黑" pitchFamily="34" charset="-122"/>
              </a:rPr>
              <a:t>带参数的宏定义</a:t>
            </a:r>
            <a:endParaRPr lang="zh-CN" altLang="en-US" sz="2099" b="1" dirty="0">
              <a:solidFill>
                <a:srgbClr val="05429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TextBox 25"/>
          <p:cNvSpPr txBox="1"/>
          <p:nvPr/>
        </p:nvSpPr>
        <p:spPr>
          <a:xfrm>
            <a:off x="479113" y="88235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任务实施</a:t>
            </a:r>
            <a:endParaRPr lang="zh-CN" altLang="en-US" sz="20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26"/>
          <p:cNvSpPr txBox="1"/>
          <p:nvPr/>
        </p:nvSpPr>
        <p:spPr bwMode="auto">
          <a:xfrm>
            <a:off x="1475658" y="1895007"/>
            <a:ext cx="44171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zh-CN" sz="2000" dirty="0" smtClean="0"/>
              <a:t>#define  AREA(R</a:t>
            </a:r>
            <a:r>
              <a:rPr lang="zh-CN" altLang="zh-CN" sz="2000" dirty="0" smtClean="0"/>
              <a:t>） </a:t>
            </a:r>
            <a:r>
              <a:rPr lang="pt-BR" altLang="zh-CN" sz="2000" dirty="0" smtClean="0"/>
              <a:t>3.14*R*R</a:t>
            </a:r>
            <a:endParaRPr lang="zh-CN" altLang="zh-CN" sz="2000" dirty="0" smtClean="0"/>
          </a:p>
          <a:p>
            <a:r>
              <a:rPr lang="en-US" altLang="zh-CN" sz="2000" dirty="0" smtClean="0"/>
              <a:t>main()</a:t>
            </a:r>
            <a:endParaRPr lang="zh-CN" altLang="zh-CN" sz="2000" dirty="0" smtClean="0"/>
          </a:p>
          <a:p>
            <a:r>
              <a:rPr lang="en-US" altLang="zh-CN" sz="2000" dirty="0" smtClean="0"/>
              <a:t>{</a:t>
            </a:r>
            <a:endParaRPr lang="zh-CN" altLang="zh-CN" sz="2000" dirty="0" smtClean="0"/>
          </a:p>
          <a:p>
            <a:r>
              <a:rPr lang="en-US" altLang="zh-CN" sz="2000" dirty="0" smtClean="0"/>
              <a:t>float </a:t>
            </a:r>
            <a:r>
              <a:rPr lang="en-US" altLang="zh-CN" sz="2000" dirty="0" err="1" smtClean="0"/>
              <a:t>r,s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err="1" smtClean="0"/>
              <a:t>printf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“</a:t>
            </a:r>
            <a:r>
              <a:rPr lang="en-US" altLang="zh-CN" sz="2000" dirty="0" smtClean="0"/>
              <a:t>please input the radius</a:t>
            </a:r>
            <a:r>
              <a:rPr lang="zh-CN" altLang="zh-CN" sz="2000" dirty="0" smtClean="0"/>
              <a:t>：”</a:t>
            </a:r>
            <a:r>
              <a:rPr lang="en-US" altLang="zh-CN" sz="2000" dirty="0" smtClean="0"/>
              <a:t>)</a:t>
            </a:r>
            <a:r>
              <a:rPr lang="zh-CN" altLang="zh-CN" sz="2000" dirty="0" smtClean="0"/>
              <a:t>；</a:t>
            </a:r>
          </a:p>
          <a:p>
            <a:r>
              <a:rPr lang="pt-BR" altLang="zh-CN" sz="2000" dirty="0" smtClean="0"/>
              <a:t>scanf(</a:t>
            </a:r>
            <a:r>
              <a:rPr lang="zh-CN" altLang="zh-CN" sz="2000" dirty="0" smtClean="0"/>
              <a:t>“</a:t>
            </a:r>
            <a:r>
              <a:rPr lang="pt-BR" altLang="zh-CN" sz="2000" dirty="0" smtClean="0"/>
              <a:t>%f</a:t>
            </a:r>
            <a:r>
              <a:rPr lang="zh-CN" altLang="zh-CN" sz="2000" dirty="0" smtClean="0"/>
              <a:t>”，</a:t>
            </a:r>
            <a:r>
              <a:rPr lang="pt-BR" altLang="zh-CN" sz="2000" dirty="0" smtClean="0"/>
              <a:t>&amp;r)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s=AREA</a:t>
            </a:r>
            <a:r>
              <a:rPr lang="zh-CN" altLang="zh-CN" sz="2000" dirty="0" smtClean="0"/>
              <a:t>（</a:t>
            </a:r>
            <a:r>
              <a:rPr lang="en-US" altLang="zh-CN" sz="2000" dirty="0" smtClean="0"/>
              <a:t>r</a:t>
            </a:r>
            <a:r>
              <a:rPr lang="zh-CN" altLang="zh-CN" sz="2000" dirty="0" smtClean="0"/>
              <a:t>）；</a:t>
            </a:r>
          </a:p>
          <a:p>
            <a:r>
              <a:rPr lang="en-US" altLang="zh-CN" sz="2000" dirty="0" err="1" smtClean="0"/>
              <a:t>printf</a:t>
            </a:r>
            <a:r>
              <a:rPr lang="en-US" altLang="zh-CN" sz="2000" dirty="0" smtClean="0"/>
              <a:t>(</a:t>
            </a:r>
            <a:r>
              <a:rPr lang="zh-CN" altLang="zh-CN" sz="2000" dirty="0" smtClean="0"/>
              <a:t>“</a:t>
            </a:r>
            <a:r>
              <a:rPr lang="en-US" altLang="zh-CN" sz="2000" dirty="0" smtClean="0"/>
              <a:t>the area is  %f </a:t>
            </a:r>
            <a:r>
              <a:rPr lang="zh-CN" altLang="zh-CN" sz="2000" dirty="0" smtClean="0"/>
              <a:t>”，</a:t>
            </a:r>
            <a:r>
              <a:rPr lang="en-US" altLang="zh-CN" sz="2000" dirty="0" smtClean="0"/>
              <a:t>s)</a:t>
            </a:r>
            <a:r>
              <a:rPr lang="zh-CN" altLang="zh-CN" sz="2000" dirty="0" smtClean="0"/>
              <a:t>；</a:t>
            </a:r>
          </a:p>
          <a:p>
            <a:r>
              <a:rPr lang="en-US" altLang="zh-CN" sz="2000" dirty="0" smtClean="0"/>
              <a:t>}</a:t>
            </a:r>
            <a:endParaRPr lang="zh-CN" altLang="zh-CN" sz="2000" dirty="0"/>
          </a:p>
        </p:txBody>
      </p:sp>
      <p:sp>
        <p:nvSpPr>
          <p:cNvPr id="10" name="矩形 9"/>
          <p:cNvSpPr/>
          <p:nvPr/>
        </p:nvSpPr>
        <p:spPr bwMode="auto">
          <a:xfrm>
            <a:off x="1475659" y="1548348"/>
            <a:ext cx="58685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2000" dirty="0" smtClean="0"/>
              <a:t>用带参数的宏，求圆的面积。</a:t>
            </a:r>
            <a:endParaRPr lang="zh-CN" altLang="en-US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6191672" y="3774315"/>
            <a:ext cx="2952328" cy="715990"/>
            <a:chOff x="6191672" y="3774315"/>
            <a:chExt cx="2952328" cy="715990"/>
          </a:xfrm>
        </p:grpSpPr>
        <p:sp>
          <p:nvSpPr>
            <p:cNvPr id="24" name="TextBox 34"/>
            <p:cNvSpPr txBox="1"/>
            <p:nvPr/>
          </p:nvSpPr>
          <p:spPr bwMode="auto">
            <a:xfrm>
              <a:off x="6191672" y="4120973"/>
              <a:ext cx="295232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800" dirty="0" smtClean="0"/>
                <a:t>the area is  12 .560000</a:t>
              </a:r>
              <a:endParaRPr lang="zh-CN" altLang="zh-CN" sz="1800" dirty="0"/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6191672" y="3774315"/>
              <a:ext cx="28181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600" dirty="0" smtClean="0"/>
                <a:t>please input the radius</a:t>
              </a:r>
              <a:r>
                <a:rPr lang="zh-CN" altLang="zh-CN" sz="1600" dirty="0" smtClean="0"/>
                <a:t>：</a:t>
              </a:r>
              <a:r>
                <a:rPr lang="en-US" altLang="zh-CN" sz="1600" dirty="0" smtClean="0"/>
                <a:t>2.0</a:t>
              </a:r>
              <a:r>
                <a:rPr lang="zh-CN" altLang="zh-CN" sz="1600" b="1" dirty="0" smtClean="0"/>
                <a:t>↙</a:t>
              </a:r>
              <a:endParaRPr lang="zh-CN" altLang="zh-CN" sz="1600" dirty="0" smtClean="0"/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5327575" y="3611638"/>
            <a:ext cx="750462" cy="797366"/>
            <a:chOff x="5327575" y="3611638"/>
            <a:chExt cx="750462" cy="797366"/>
          </a:xfrm>
        </p:grpSpPr>
        <p:sp>
          <p:nvSpPr>
            <p:cNvPr id="23" name="六边形 22"/>
            <p:cNvSpPr/>
            <p:nvPr/>
          </p:nvSpPr>
          <p:spPr>
            <a:xfrm rot="16200000">
              <a:off x="5304123" y="3635090"/>
              <a:ext cx="797366" cy="750462"/>
            </a:xfrm>
            <a:prstGeom prst="hexagon">
              <a:avLst/>
            </a:prstGeom>
            <a:solidFill>
              <a:srgbClr val="054293"/>
            </a:solidFill>
            <a:ln w="15875" cap="rnd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26" name="TextBox 33"/>
            <p:cNvSpPr txBox="1"/>
            <p:nvPr/>
          </p:nvSpPr>
          <p:spPr>
            <a:xfrm>
              <a:off x="5337749" y="3732430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8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运行</a:t>
              </a:r>
              <a:endParaRPr lang="en-US" altLang="zh-CN" sz="1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18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结果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1939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0">
        <p:blinds dir="vert"/>
      </p:transition>
    </mc:Choice>
    <mc:Fallback>
      <p:transition spd="slow" advTm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basetag"/>
  <p:tag name="KSO_WM_TEMPLATE_INDEX" val="20163156"/>
  <p:tag name="KSO_WM_TAG_VERSION" val="1.0"/>
  <p:tag name="KSO_WM_SLIDE_ID" val="basetag20163156_30"/>
  <p:tag name="KSO_WM_SLIDE_INDEX" val="30"/>
  <p:tag name="KSO_WM_SLIDE_ITEM_CNT" val="0"/>
  <p:tag name="KSO_WM_SLIDE_LAYOUT" val="a_f"/>
  <p:tag name="KSO_WM_SLIDE_LAYOUT_CNT" val="0_0"/>
  <p:tag name="KSO_WM_SLIDE_TYPE" val="text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9"/>
  <p:tag name="KSO_WM_TEMPLATE_CATEGORY" val="special"/>
  <p:tag name="KSO_WM_TEMPLATE_INDEX" val="20163156"/>
  <p:tag name="KSO_WM_UNIT_INDEX" val="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10"/>
  <p:tag name="KSO_WM_TEMPLATE_CATEGORY" val="special"/>
  <p:tag name="KSO_WM_TEMPLATE_INDEX" val="20163156"/>
  <p:tag name="KSO_WM_UNIT_INDEX" val="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11"/>
  <p:tag name="KSO_WM_TEMPLATE_CATEGORY" val="special"/>
  <p:tag name="KSO_WM_TEMPLATE_INDEX" val="20163156"/>
  <p:tag name="KSO_WM_UNIT_INDEX" val="1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12"/>
  <p:tag name="KSO_WM_TEMPLATE_CATEGORY" val="special"/>
  <p:tag name="KSO_WM_TEMPLATE_INDEX" val="20163156"/>
  <p:tag name="KSO_WM_UNIT_INDEX" val="1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41"/>
  <p:tag name="KSO_WM_TEMPLATE_CATEGORY" val="special"/>
  <p:tag name="KSO_WM_TEMPLATE_INDEX" val="20163156"/>
  <p:tag name="KSO_WM_UNIT_INDEX" val="4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47"/>
  <p:tag name="KSO_WM_TEMPLATE_CATEGORY" val="special"/>
  <p:tag name="KSO_WM_TEMPLATE_INDEX" val="20163156"/>
  <p:tag name="KSO_WM_UNIT_INDEX" val="4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1"/>
  <p:tag name="KSO_WM_TEMPLATE_CATEGORY" val="special"/>
  <p:tag name="KSO_WM_TEMPLATE_INDEX" val="20163156"/>
  <p:tag name="KSO_WM_UNIT_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2"/>
  <p:tag name="KSO_WM_TEMPLATE_CATEGORY" val="special"/>
  <p:tag name="KSO_WM_TEMPLATE_INDEX" val="20163156"/>
  <p:tag name="KSO_WM_UNIT_INDEX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3"/>
  <p:tag name="KSO_WM_TEMPLATE_CATEGORY" val="special"/>
  <p:tag name="KSO_WM_TEMPLATE_INDEX" val="20163156"/>
  <p:tag name="KSO_WM_UNIT_INDEX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4"/>
  <p:tag name="KSO_WM_TEMPLATE_CATEGORY" val="special"/>
  <p:tag name="KSO_WM_TEMPLATE_INDEX" val="20163156"/>
  <p:tag name="KSO_WM_UNIT_INDEX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5"/>
  <p:tag name="KSO_WM_TEMPLATE_CATEGORY" val="special"/>
  <p:tag name="KSO_WM_TEMPLATE_INDEX" val="20163156"/>
  <p:tag name="KSO_WM_UNIT_INDEX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6"/>
  <p:tag name="KSO_WM_TEMPLATE_CATEGORY" val="special"/>
  <p:tag name="KSO_WM_TEMPLATE_INDEX" val="20163156"/>
  <p:tag name="KSO_WM_UNIT_INDEX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7"/>
  <p:tag name="KSO_WM_TEMPLATE_CATEGORY" val="special"/>
  <p:tag name="KSO_WM_TEMPLATE_INDEX" val="20163156"/>
  <p:tag name="KSO_WM_UNIT_INDEX" val="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30*i*8"/>
  <p:tag name="KSO_WM_TEMPLATE_CATEGORY" val="special"/>
  <p:tag name="KSO_WM_TEMPLATE_INDEX" val="20163156"/>
  <p:tag name="KSO_WM_UNIT_INDEX" val="8"/>
</p:tagLst>
</file>

<file path=ppt/theme/theme1.xml><?xml version="1.0" encoding="utf-8"?>
<a:theme xmlns:a="http://schemas.openxmlformats.org/drawingml/2006/main" name="第一PPT，www.1ppt.com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1055</Words>
  <Application>Microsoft Office PowerPoint</Application>
  <PresentationFormat>全屏显示(16:9)</PresentationFormat>
  <Paragraphs>132</Paragraphs>
  <Slides>19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第一PPT，www.1ppt.com</vt:lpstr>
      <vt:lpstr>幻灯片 1</vt:lpstr>
      <vt:lpstr>幻灯片 2</vt:lpstr>
      <vt:lpstr>幻灯片 3</vt:lpstr>
      <vt:lpstr>幻灯片 4</vt:lpstr>
      <vt:lpstr>  宏定义</vt:lpstr>
      <vt:lpstr>幻灯片 6</vt:lpstr>
      <vt:lpstr>幻灯片 7</vt:lpstr>
      <vt:lpstr>幻灯片 8</vt:lpstr>
      <vt:lpstr>幻灯片 9</vt:lpstr>
      <vt:lpstr>幻灯片 10</vt:lpstr>
      <vt:lpstr>测一测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述职报告</dc:title>
  <dc:creator>第一PPT</dc:creator>
  <cp:keywords>www.1ppt.com</cp:keywords>
  <cp:lastModifiedBy>User</cp:lastModifiedBy>
  <cp:revision>48</cp:revision>
  <dcterms:created xsi:type="dcterms:W3CDTF">2016-11-19T08:32:13Z</dcterms:created>
  <dcterms:modified xsi:type="dcterms:W3CDTF">2020-03-14T05:49:24Z</dcterms:modified>
</cp:coreProperties>
</file>