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2" r:id="rId6"/>
    <p:sldId id="261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9" autoAdjust="0"/>
    <p:restoredTop sz="94660"/>
  </p:normalViewPr>
  <p:slideViewPr>
    <p:cSldViewPr snapToGrid="0">
      <p:cViewPr varScale="1">
        <p:scale>
          <a:sx n="79" d="100"/>
          <a:sy n="79" d="100"/>
        </p:scale>
        <p:origin x="4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727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697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699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0217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68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875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299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381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0805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409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60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91A57-9120-49C1-971D-F39009677CCA}" type="datetimeFigureOut">
              <a:rPr lang="zh-CN" altLang="en-US" smtClean="0"/>
              <a:t>2015/6/17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11F26-1EC0-42F1-8CFB-3934637A5A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2899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cs.docker.com/compose/ym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6274" y="711512"/>
            <a:ext cx="10515600" cy="756309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/>
              <a:t>第三讲 </a:t>
            </a:r>
            <a:r>
              <a:rPr lang="en-US" altLang="zh-CN" b="1" dirty="0" err="1" smtClean="0"/>
              <a:t>Docker</a:t>
            </a:r>
            <a:r>
              <a:rPr lang="zh-CN" altLang="en-US" b="1" dirty="0" smtClean="0"/>
              <a:t>实战之监控报警以及日志管理</a:t>
            </a:r>
            <a:br>
              <a:rPr lang="zh-CN" altLang="en-US" b="1" dirty="0" smtClean="0"/>
            </a:b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1166" y="1354347"/>
            <a:ext cx="10515600" cy="536599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CN" altLang="en-US" dirty="0" smtClean="0"/>
              <a:t>重点来看看生产环境里跑</a:t>
            </a:r>
            <a:r>
              <a:rPr lang="en-US" altLang="zh-CN" dirty="0" err="1" smtClean="0"/>
              <a:t>Docker</a:t>
            </a:r>
            <a:r>
              <a:rPr lang="zh-CN" altLang="en-US" dirty="0" smtClean="0"/>
              <a:t>最关心的话题：</a:t>
            </a:r>
            <a:endParaRPr lang="en-US" altLang="zh-CN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zh-CN" dirty="0" smtClean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zh-CN" altLang="en-US" sz="3600" b="1" dirty="0" smtClean="0"/>
              <a:t>监控报警和日志管理</a:t>
            </a:r>
            <a:endParaRPr lang="en-US" altLang="zh-CN" sz="3600" dirty="0" smtClean="0"/>
          </a:p>
          <a:p>
            <a:pPr marL="0" indent="0">
              <a:buNone/>
            </a:pPr>
            <a:r>
              <a:rPr lang="zh-CN" altLang="en-US" dirty="0" smtClean="0"/>
              <a:t>本期内容将带你：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  <a:p>
            <a:r>
              <a:rPr lang="en-US" altLang="zh-CN" sz="2400" dirty="0" smtClean="0"/>
              <a:t>1 </a:t>
            </a:r>
            <a:r>
              <a:rPr lang="zh-CN" altLang="en-US" sz="2400" dirty="0" smtClean="0"/>
              <a:t>手把手教你如何搭建监控报警系统以及日志管理系统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2 </a:t>
            </a:r>
            <a:r>
              <a:rPr lang="zh-CN" altLang="en-US" sz="2400" dirty="0" smtClean="0"/>
              <a:t>运行一个应用，模拟业务并发访问，生成压力和日志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3 </a:t>
            </a:r>
            <a:r>
              <a:rPr lang="zh-CN" altLang="en-US" sz="2400" dirty="0" smtClean="0"/>
              <a:t>学习如何设置监控指标和报警策略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4 </a:t>
            </a:r>
            <a:r>
              <a:rPr lang="zh-CN" altLang="en-US" sz="2400" dirty="0" smtClean="0"/>
              <a:t>学习如何设置，来收集该应用生成的日志，并图表化展现</a:t>
            </a:r>
          </a:p>
          <a:p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6310" y="5457305"/>
            <a:ext cx="25336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22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990" y="1155940"/>
            <a:ext cx="8078157" cy="4543963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6310" y="5457305"/>
            <a:ext cx="25336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676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5287" y="1020732"/>
            <a:ext cx="10515600" cy="1325563"/>
          </a:xfrm>
        </p:spPr>
        <p:txBody>
          <a:bodyPr/>
          <a:lstStyle/>
          <a:p>
            <a:r>
              <a:rPr lang="en-US" altLang="zh-CN" b="1" dirty="0" err="1"/>
              <a:t>Docker</a:t>
            </a:r>
            <a:r>
              <a:rPr lang="zh-CN" altLang="en-US" b="1" dirty="0"/>
              <a:t>实战之</a:t>
            </a:r>
            <a:r>
              <a:rPr lang="en-US" altLang="zh-CN" b="1" dirty="0"/>
              <a:t>Registry</a:t>
            </a:r>
            <a:r>
              <a:rPr lang="zh-CN" altLang="en-US" b="1" dirty="0"/>
              <a:t>以及持续</a:t>
            </a:r>
            <a:r>
              <a:rPr lang="zh-CN" altLang="en-US" b="1" dirty="0" smtClean="0"/>
              <a:t>集成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2925" y="2561957"/>
            <a:ext cx="10515600" cy="3881976"/>
          </a:xfrm>
        </p:spPr>
        <p:txBody>
          <a:bodyPr>
            <a:normAutofit/>
          </a:bodyPr>
          <a:lstStyle/>
          <a:p>
            <a:r>
              <a:rPr lang="en-US" altLang="zh-CN" dirty="0"/>
              <a:t>1</a:t>
            </a:r>
            <a:r>
              <a:rPr lang="zh-CN" altLang="en-US" dirty="0" smtClean="0"/>
              <a:t>、</a:t>
            </a:r>
            <a:r>
              <a:rPr lang="en-US" altLang="zh-CN" dirty="0" err="1" smtClean="0"/>
              <a:t>Docker</a:t>
            </a:r>
            <a:r>
              <a:rPr lang="en-US" altLang="zh-CN" dirty="0" smtClean="0"/>
              <a:t> Registry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、如何自动将多个容器部署起来</a:t>
            </a:r>
            <a:endParaRPr lang="en-US" altLang="zh-CN" dirty="0" smtClean="0"/>
          </a:p>
          <a:p>
            <a:endParaRPr lang="zh-CN" altLang="en-US" dirty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、如何通过</a:t>
            </a:r>
            <a:r>
              <a:rPr lang="en-US" altLang="zh-CN" dirty="0" err="1" smtClean="0"/>
              <a:t>Git</a:t>
            </a:r>
            <a:r>
              <a:rPr lang="zh-CN" altLang="en-US" dirty="0" smtClean="0"/>
              <a:t>仓库，自动生成</a:t>
            </a:r>
            <a:r>
              <a:rPr lang="en-US" altLang="zh-CN" dirty="0" err="1" smtClean="0"/>
              <a:t>Docker</a:t>
            </a:r>
            <a:r>
              <a:rPr lang="zh-CN" altLang="en-US" dirty="0" smtClean="0"/>
              <a:t>镜像</a:t>
            </a:r>
            <a:endParaRPr lang="en-US" altLang="zh-CN" dirty="0" smtClean="0"/>
          </a:p>
          <a:p>
            <a:endParaRPr lang="zh-CN" altLang="en-US" dirty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zh-CN" altLang="en-US" dirty="0"/>
              <a:t>容器部署好后，如何利用</a:t>
            </a:r>
            <a:r>
              <a:rPr lang="en-US" altLang="zh-CN" dirty="0"/>
              <a:t>Jenkins</a:t>
            </a:r>
            <a:r>
              <a:rPr lang="zh-CN" altLang="en-US" dirty="0"/>
              <a:t>自动做集成测试</a:t>
            </a:r>
          </a:p>
          <a:p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925" y="5372100"/>
            <a:ext cx="25336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148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Docker</a:t>
            </a:r>
            <a:r>
              <a:rPr lang="en-US" altLang="zh-CN" dirty="0" smtClean="0"/>
              <a:t>-registry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11197"/>
            <a:ext cx="7334250" cy="3876675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925" y="5372100"/>
            <a:ext cx="25336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44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cSphere-0.12.0</a:t>
            </a:r>
            <a:r>
              <a:rPr lang="zh-CN" altLang="en-US" dirty="0" smtClean="0"/>
              <a:t>版本正式发布</a:t>
            </a:r>
            <a:endParaRPr lang="zh-CN" alt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03" y="1894636"/>
            <a:ext cx="7750820" cy="4351338"/>
          </a:xfr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925" y="5372100"/>
            <a:ext cx="25336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23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6607" y="2737389"/>
            <a:ext cx="10515600" cy="1325563"/>
          </a:xfrm>
        </p:spPr>
        <p:txBody>
          <a:bodyPr/>
          <a:lstStyle/>
          <a:p>
            <a:r>
              <a:rPr lang="en-US" altLang="zh-CN" dirty="0" smtClean="0">
                <a:hlinkClick r:id="rId2"/>
              </a:rPr>
              <a:t/>
            </a:r>
            <a:br>
              <a:rPr lang="en-US" altLang="zh-CN" dirty="0" smtClean="0">
                <a:hlinkClick r:id="rId2"/>
              </a:rPr>
            </a:br>
            <a:r>
              <a:rPr lang="en-US" altLang="zh-CN" dirty="0" smtClean="0">
                <a:hlinkClick r:id="rId2"/>
              </a:rPr>
              <a:t>http</a:t>
            </a:r>
            <a:r>
              <a:rPr lang="en-US" altLang="zh-CN" dirty="0">
                <a:hlinkClick r:id="rId2"/>
              </a:rPr>
              <a:t>://docs.docker.com/compose/yml/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36607" y="2737389"/>
            <a:ext cx="7013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 smtClean="0"/>
              <a:t>Docker</a:t>
            </a:r>
            <a:r>
              <a:rPr lang="en-US" altLang="zh-CN" sz="3200" dirty="0" smtClean="0"/>
              <a:t>-compose</a:t>
            </a:r>
            <a:r>
              <a:rPr lang="zh-CN" altLang="en-US" sz="3200" dirty="0" smtClean="0"/>
              <a:t>参考文档：</a:t>
            </a:r>
            <a:endParaRPr lang="zh-CN" altLang="en-US" sz="32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925" y="5372100"/>
            <a:ext cx="25336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18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6" y="123645"/>
            <a:ext cx="8562975" cy="62484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925" y="5372100"/>
            <a:ext cx="25336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141</Words>
  <Application>Microsoft Office PowerPoint</Application>
  <PresentationFormat>宽屏</PresentationFormat>
  <Paragraphs>25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Office 主题</vt:lpstr>
      <vt:lpstr>第三讲 Docker实战之监控报警以及日志管理 </vt:lpstr>
      <vt:lpstr>PowerPoint 演示文稿</vt:lpstr>
      <vt:lpstr>Docker实战之Registry以及持续集成</vt:lpstr>
      <vt:lpstr>Docker-registry</vt:lpstr>
      <vt:lpstr>cSphere-0.12.0版本正式发布</vt:lpstr>
      <vt:lpstr> http://docs.docker.com/compose/yml/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MyPC</dc:creator>
  <cp:lastModifiedBy>MyPC</cp:lastModifiedBy>
  <cp:revision>10</cp:revision>
  <dcterms:created xsi:type="dcterms:W3CDTF">2015-06-17T04:55:09Z</dcterms:created>
  <dcterms:modified xsi:type="dcterms:W3CDTF">2015-06-18T04:38:02Z</dcterms:modified>
</cp:coreProperties>
</file>