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300" r:id="rId2"/>
    <p:sldId id="256" r:id="rId3"/>
    <p:sldId id="302" r:id="rId4"/>
    <p:sldId id="327" r:id="rId5"/>
    <p:sldId id="303" r:id="rId6"/>
    <p:sldId id="305" r:id="rId7"/>
    <p:sldId id="332" r:id="rId8"/>
    <p:sldId id="306" r:id="rId9"/>
    <p:sldId id="331" r:id="rId10"/>
    <p:sldId id="312" r:id="rId11"/>
    <p:sldId id="313" r:id="rId12"/>
    <p:sldId id="314" r:id="rId13"/>
    <p:sldId id="315" r:id="rId14"/>
    <p:sldId id="316" r:id="rId15"/>
    <p:sldId id="317" r:id="rId16"/>
    <p:sldId id="318" r:id="rId17"/>
    <p:sldId id="319" r:id="rId18"/>
    <p:sldId id="309" r:id="rId19"/>
    <p:sldId id="310" r:id="rId20"/>
    <p:sldId id="324" r:id="rId21"/>
    <p:sldId id="320" r:id="rId22"/>
    <p:sldId id="325" r:id="rId23"/>
    <p:sldId id="321" r:id="rId24"/>
    <p:sldId id="322" r:id="rId25"/>
    <p:sldId id="323" r:id="rId26"/>
    <p:sldId id="328" r:id="rId27"/>
    <p:sldId id="326" r:id="rId28"/>
    <p:sldId id="335" r:id="rId29"/>
    <p:sldId id="330" r:id="rId30"/>
    <p:sldId id="334" r:id="rId31"/>
    <p:sldId id="339" r:id="rId32"/>
    <p:sldId id="340" r:id="rId33"/>
    <p:sldId id="336" r:id="rId34"/>
    <p:sldId id="337" r:id="rId35"/>
    <p:sldId id="338" r:id="rId36"/>
    <p:sldId id="344" r:id="rId37"/>
    <p:sldId id="341" r:id="rId38"/>
    <p:sldId id="342" r:id="rId39"/>
    <p:sldId id="343" r:id="rId40"/>
    <p:sldId id="345" r:id="rId41"/>
    <p:sldId id="346" r:id="rId42"/>
    <p:sldId id="347" r:id="rId43"/>
    <p:sldId id="348" r:id="rId44"/>
    <p:sldId id="349" r:id="rId45"/>
    <p:sldId id="329" r:id="rId46"/>
    <p:sldId id="350" r:id="rId47"/>
    <p:sldId id="351" r:id="rId48"/>
    <p:sldId id="352" r:id="rId49"/>
    <p:sldId id="259" r:id="rId50"/>
    <p:sldId id="301"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426" y="-5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altLang="en-US" b="1" i="0" dirty="0" smtClean="0">
              <a:solidFill>
                <a:schemeClr val="bg1"/>
              </a:solidFill>
            </a:rPr>
            <a:t>readOnly</a:t>
          </a:r>
          <a:endParaRPr lang="zh-CN" altLang="en-US" dirty="0">
            <a:solidFill>
              <a:schemeClr val="bg1"/>
            </a:solidFill>
          </a:endParaRPr>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dirty="0" smtClean="0"/>
            <a:t>该属性用于设置当前事务是否为只读事务，设置为</a:t>
          </a:r>
          <a:r>
            <a:rPr lang="en-US" altLang="zh-CN" b="0" dirty="0" smtClean="0"/>
            <a:t>true</a:t>
          </a:r>
          <a:r>
            <a:rPr lang="zh-CN" altLang="en-US" b="0" dirty="0" smtClean="0"/>
            <a:t>表示只读，</a:t>
          </a:r>
          <a:r>
            <a:rPr lang="en-US" altLang="zh-CN" b="0" dirty="0" smtClean="0"/>
            <a:t>false</a:t>
          </a:r>
          <a:r>
            <a:rPr lang="zh-CN" altLang="en-US" b="0" dirty="0" smtClean="0"/>
            <a:t>则表示可读写，默认值为</a:t>
          </a:r>
          <a:r>
            <a:rPr lang="en-US" altLang="zh-CN" b="0" dirty="0" smtClean="0"/>
            <a:t>false</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b="0" i="0" dirty="0" smtClean="0"/>
            <a:t>@Transactional(readOnly=true)</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25A039C7-89A0-4230-AC14-F8C1567A4457}" type="presOf" srcId="{87B7655F-6533-4E6D-BA9A-DFAEDF0F821B}" destId="{3A23D8B9-00AE-4C69-A96E-7FCD32668209}"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41F42092-9267-4606-B4FE-20CA732ADA20}" type="presOf" srcId="{FC851CE1-2920-4782-AF5C-3964B62D1258}" destId="{9CE64F9A-ABD9-41A3-B8EE-C44516847049}"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3E8216A8-4B2A-4EAB-9866-8164C9A16070}" type="presOf" srcId="{444BACB6-F692-476A-B4D2-06BAB49C87A8}" destId="{AEF37116-3466-4A76-8A3E-73E76B6161C7}" srcOrd="0" destOrd="0" presId="urn:microsoft.com/office/officeart/2008/layout/PictureAccentList"/>
    <dgm:cxn modelId="{A21D6CC7-1C63-408D-BEF8-31BE8A0E1524}" type="presOf" srcId="{19CEE69C-7C7A-4BDA-B03C-B129BC965C55}" destId="{89C8C15B-FA66-4AE1-81F5-BBF5A4A292CE}" srcOrd="0" destOrd="0" presId="urn:microsoft.com/office/officeart/2008/layout/PictureAccentList"/>
    <dgm:cxn modelId="{4691DFA9-F124-4ECE-AFE2-73CA3A0811B2}" type="presParOf" srcId="{3A23D8B9-00AE-4C69-A96E-7FCD32668209}" destId="{48EFFB33-78A5-45D7-8317-61096C0A04A0}" srcOrd="0" destOrd="0" presId="urn:microsoft.com/office/officeart/2008/layout/PictureAccentList"/>
    <dgm:cxn modelId="{9DEC2341-2D9C-4A17-AEFE-9C2CB3ABD6E6}" type="presParOf" srcId="{48EFFB33-78A5-45D7-8317-61096C0A04A0}" destId="{8C460D51-B4EF-4543-910B-F4ABE9162254}" srcOrd="0" destOrd="0" presId="urn:microsoft.com/office/officeart/2008/layout/PictureAccentList"/>
    <dgm:cxn modelId="{67943F97-3FAA-4365-8004-C78249BFEF37}" type="presParOf" srcId="{8C460D51-B4EF-4543-910B-F4ABE9162254}" destId="{AEF37116-3466-4A76-8A3E-73E76B6161C7}" srcOrd="0" destOrd="0" presId="urn:microsoft.com/office/officeart/2008/layout/PictureAccentList"/>
    <dgm:cxn modelId="{DB86A334-AC22-4952-AE8C-2BB04F3094CB}" type="presParOf" srcId="{48EFFB33-78A5-45D7-8317-61096C0A04A0}" destId="{2C73CB65-3681-4A83-8798-886DD5E4EA13}" srcOrd="1" destOrd="0" presId="urn:microsoft.com/office/officeart/2008/layout/PictureAccentList"/>
    <dgm:cxn modelId="{94BD3010-A1C4-43AC-ABAD-48D6477E3428}" type="presParOf" srcId="{2C73CB65-3681-4A83-8798-886DD5E4EA13}" destId="{042F2ADC-4393-47E8-91AA-9B862E7AF31E}" srcOrd="0" destOrd="0" presId="urn:microsoft.com/office/officeart/2008/layout/PictureAccentList"/>
    <dgm:cxn modelId="{682386BE-5367-4FBD-9E0A-D832C6BE6504}" type="presParOf" srcId="{042F2ADC-4393-47E8-91AA-9B862E7AF31E}" destId="{76B3704E-F755-4782-B260-30219FF9E0D1}" srcOrd="0" destOrd="0" presId="urn:microsoft.com/office/officeart/2008/layout/PictureAccentList"/>
    <dgm:cxn modelId="{850B7455-5B5D-4210-88B6-B3D07801E662}" type="presParOf" srcId="{042F2ADC-4393-47E8-91AA-9B862E7AF31E}" destId="{89C8C15B-FA66-4AE1-81F5-BBF5A4A292CE}" srcOrd="1" destOrd="0" presId="urn:microsoft.com/office/officeart/2008/layout/PictureAccentList"/>
    <dgm:cxn modelId="{245BE7AA-554D-44D1-9143-ABE1C0F6C790}" type="presParOf" srcId="{2C73CB65-3681-4A83-8798-886DD5E4EA13}" destId="{D8CD52E8-98D3-4B21-965F-C843CBCCC4FB}" srcOrd="1" destOrd="0" presId="urn:microsoft.com/office/officeart/2008/layout/PictureAccentList"/>
    <dgm:cxn modelId="{97205A72-6FA3-4E87-A1D6-3512E0D08492}" type="presParOf" srcId="{D8CD52E8-98D3-4B21-965F-C843CBCCC4FB}" destId="{DDCB3B2A-357F-485D-B5AF-F27A046B3277}" srcOrd="0" destOrd="0" presId="urn:microsoft.com/office/officeart/2008/layout/PictureAccentList"/>
    <dgm:cxn modelId="{2F537CD8-E970-493A-9F28-7EDA9EB14E94}"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zh-CN" altLang="en-US" b="0" i="0" dirty="0" smtClean="0"/>
            <a:t>读未提交</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最低的隔离级别，允许读取尚未提交的数据变更，可能会导致脏读、幻读或不可重复读</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b="0" i="0" dirty="0" smtClean="0"/>
            <a:t>@Transactional(isolation = </a:t>
          </a:r>
          <a:r>
            <a:rPr lang="en-US" b="0" i="0" dirty="0" err="1" smtClean="0"/>
            <a:t>Isolation.READ_UNCOMMITTED</a:t>
          </a:r>
          <a:r>
            <a:rPr lang="en-US" b="0" i="0" dirty="0" smtClean="0"/>
            <a:t>)</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AECEB2B2-111E-4272-8296-7FD31ACF5295}" type="presOf" srcId="{87B7655F-6533-4E6D-BA9A-DFAEDF0F821B}" destId="{3A23D8B9-00AE-4C69-A96E-7FCD32668209}" srcOrd="0" destOrd="0" presId="urn:microsoft.com/office/officeart/2008/layout/PictureAccentList"/>
    <dgm:cxn modelId="{48A86B76-9632-49D3-92C6-4909D5C79A19}" type="presOf" srcId="{19CEE69C-7C7A-4BDA-B03C-B129BC965C55}" destId="{89C8C15B-FA66-4AE1-81F5-BBF5A4A292CE}" srcOrd="0" destOrd="0" presId="urn:microsoft.com/office/officeart/2008/layout/PictureAccentList"/>
    <dgm:cxn modelId="{1A2211ED-2272-4991-99FF-49C30AB9847F}" type="presOf" srcId="{444BACB6-F692-476A-B4D2-06BAB49C87A8}" destId="{AEF37116-3466-4A76-8A3E-73E76B6161C7}" srcOrd="0" destOrd="0" presId="urn:microsoft.com/office/officeart/2008/layout/PictureAccentList"/>
    <dgm:cxn modelId="{5ABB3E71-D6C6-417C-878D-F019CDAB254B}" type="presOf" srcId="{FC851CE1-2920-4782-AF5C-3964B62D1258}" destId="{9CE64F9A-ABD9-41A3-B8EE-C44516847049}"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D54249C0-725B-4A66-BEE2-AC36F9EECD8E}" srcId="{87B7655F-6533-4E6D-BA9A-DFAEDF0F821B}" destId="{444BACB6-F692-476A-B4D2-06BAB49C87A8}" srcOrd="0" destOrd="0" parTransId="{8F804C6C-4482-4F73-9536-B68E93570220}" sibTransId="{700145E8-8C41-4CDA-BA39-E815B2DD1C6F}"/>
    <dgm:cxn modelId="{7D8FE00C-BAC1-4D91-BBFF-126A66ACE896}" type="presParOf" srcId="{3A23D8B9-00AE-4C69-A96E-7FCD32668209}" destId="{48EFFB33-78A5-45D7-8317-61096C0A04A0}" srcOrd="0" destOrd="0" presId="urn:microsoft.com/office/officeart/2008/layout/PictureAccentList"/>
    <dgm:cxn modelId="{FF7B5B74-527D-4054-8863-9F6F047B9B39}" type="presParOf" srcId="{48EFFB33-78A5-45D7-8317-61096C0A04A0}" destId="{8C460D51-B4EF-4543-910B-F4ABE9162254}" srcOrd="0" destOrd="0" presId="urn:microsoft.com/office/officeart/2008/layout/PictureAccentList"/>
    <dgm:cxn modelId="{AA284BF6-266B-443C-A643-3E4D3C65D694}" type="presParOf" srcId="{8C460D51-B4EF-4543-910B-F4ABE9162254}" destId="{AEF37116-3466-4A76-8A3E-73E76B6161C7}" srcOrd="0" destOrd="0" presId="urn:microsoft.com/office/officeart/2008/layout/PictureAccentList"/>
    <dgm:cxn modelId="{1A597F46-11A5-4618-9BCF-9607065CFC06}" type="presParOf" srcId="{48EFFB33-78A5-45D7-8317-61096C0A04A0}" destId="{2C73CB65-3681-4A83-8798-886DD5E4EA13}" srcOrd="1" destOrd="0" presId="urn:microsoft.com/office/officeart/2008/layout/PictureAccentList"/>
    <dgm:cxn modelId="{D5A49741-55AE-4BA9-B5EA-DD8558C5610F}" type="presParOf" srcId="{2C73CB65-3681-4A83-8798-886DD5E4EA13}" destId="{042F2ADC-4393-47E8-91AA-9B862E7AF31E}" srcOrd="0" destOrd="0" presId="urn:microsoft.com/office/officeart/2008/layout/PictureAccentList"/>
    <dgm:cxn modelId="{265E0A10-18D0-44A5-BFC3-E60C35214A03}" type="presParOf" srcId="{042F2ADC-4393-47E8-91AA-9B862E7AF31E}" destId="{76B3704E-F755-4782-B260-30219FF9E0D1}" srcOrd="0" destOrd="0" presId="urn:microsoft.com/office/officeart/2008/layout/PictureAccentList"/>
    <dgm:cxn modelId="{A02C8221-24E6-4CCC-B24B-DB8439694EA4}" type="presParOf" srcId="{042F2ADC-4393-47E8-91AA-9B862E7AF31E}" destId="{89C8C15B-FA66-4AE1-81F5-BBF5A4A292CE}" srcOrd="1" destOrd="0" presId="urn:microsoft.com/office/officeart/2008/layout/PictureAccentList"/>
    <dgm:cxn modelId="{194D7E42-1A44-4DF9-AF1E-B4A1A1F3AD3B}" type="presParOf" srcId="{2C73CB65-3681-4A83-8798-886DD5E4EA13}" destId="{D8CD52E8-98D3-4B21-965F-C843CBCCC4FB}" srcOrd="1" destOrd="0" presId="urn:microsoft.com/office/officeart/2008/layout/PictureAccentList"/>
    <dgm:cxn modelId="{16679E2D-EB6A-4EC2-ADAF-6E4EAC5CCCA6}" type="presParOf" srcId="{D8CD52E8-98D3-4B21-965F-C843CBCCC4FB}" destId="{DDCB3B2A-357F-485D-B5AF-F27A046B3277}" srcOrd="0" destOrd="0" presId="urn:microsoft.com/office/officeart/2008/layout/PictureAccentList"/>
    <dgm:cxn modelId="{CB95C7EE-0D2D-440A-8636-DA3CAB348580}"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zh-CN" altLang="en-US" dirty="0" smtClean="0"/>
            <a:t>读已提交</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允许读取并发事务已经提交的数据，可以阻止脏读，但是幻读或不可重复读仍有可能发生，</a:t>
          </a:r>
          <a:r>
            <a:rPr lang="en-US" altLang="zh-CN" b="0" i="0" dirty="0" smtClean="0"/>
            <a:t>Oracle</a:t>
          </a:r>
          <a:r>
            <a:rPr lang="zh-CN" altLang="en-US" b="0" i="0" dirty="0" smtClean="0"/>
            <a:t>默认级别</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b="0" i="0" dirty="0" smtClean="0"/>
            <a:t>@Transactional(isolation = </a:t>
          </a:r>
          <a:r>
            <a:rPr lang="en-US" b="0" i="0" dirty="0" err="1" smtClean="0"/>
            <a:t>Isolation.READ_COMMITTED</a:t>
          </a:r>
          <a:r>
            <a:rPr lang="en-US" b="0" i="0" dirty="0" smtClean="0"/>
            <a:t>)</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4771EB25-77BB-48B1-B2D4-2D5C43C621FB}" type="presOf" srcId="{87B7655F-6533-4E6D-BA9A-DFAEDF0F821B}" destId="{3A23D8B9-00AE-4C69-A96E-7FCD32668209}" srcOrd="0" destOrd="0" presId="urn:microsoft.com/office/officeart/2008/layout/PictureAccentList"/>
    <dgm:cxn modelId="{F88386C2-D081-4BBF-BCA6-253D11FB5A50}" srcId="{444BACB6-F692-476A-B4D2-06BAB49C87A8}" destId="{19CEE69C-7C7A-4BDA-B03C-B129BC965C55}" srcOrd="0" destOrd="0" parTransId="{36DEEFD6-6084-49E8-B1CE-9FCC20811705}" sibTransId="{6CA352DA-E60D-4C81-B168-44DF28F27019}"/>
    <dgm:cxn modelId="{C487BA56-144E-438D-BCBD-F5A5F233F0F0}" type="presOf" srcId="{19CEE69C-7C7A-4BDA-B03C-B129BC965C55}" destId="{89C8C15B-FA66-4AE1-81F5-BBF5A4A292CE}" srcOrd="0" destOrd="0" presId="urn:microsoft.com/office/officeart/2008/layout/PictureAccentList"/>
    <dgm:cxn modelId="{5C85983A-C771-4FED-ACC9-4B6701717C7F}" type="presOf" srcId="{444BACB6-F692-476A-B4D2-06BAB49C87A8}" destId="{AEF37116-3466-4A76-8A3E-73E76B6161C7}"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D54249C0-725B-4A66-BEE2-AC36F9EECD8E}" srcId="{87B7655F-6533-4E6D-BA9A-DFAEDF0F821B}" destId="{444BACB6-F692-476A-B4D2-06BAB49C87A8}" srcOrd="0" destOrd="0" parTransId="{8F804C6C-4482-4F73-9536-B68E93570220}" sibTransId="{700145E8-8C41-4CDA-BA39-E815B2DD1C6F}"/>
    <dgm:cxn modelId="{68961790-46C3-4452-A3CA-EC150D5FEA27}" type="presOf" srcId="{FC851CE1-2920-4782-AF5C-3964B62D1258}" destId="{9CE64F9A-ABD9-41A3-B8EE-C44516847049}" srcOrd="0" destOrd="0" presId="urn:microsoft.com/office/officeart/2008/layout/PictureAccentList"/>
    <dgm:cxn modelId="{83C448C8-BE16-4A9A-9EDD-E7A772BBC79A}" type="presParOf" srcId="{3A23D8B9-00AE-4C69-A96E-7FCD32668209}" destId="{48EFFB33-78A5-45D7-8317-61096C0A04A0}" srcOrd="0" destOrd="0" presId="urn:microsoft.com/office/officeart/2008/layout/PictureAccentList"/>
    <dgm:cxn modelId="{62AB78DD-BBEB-4939-AD2D-FCDE31B61671}" type="presParOf" srcId="{48EFFB33-78A5-45D7-8317-61096C0A04A0}" destId="{8C460D51-B4EF-4543-910B-F4ABE9162254}" srcOrd="0" destOrd="0" presId="urn:microsoft.com/office/officeart/2008/layout/PictureAccentList"/>
    <dgm:cxn modelId="{EA96F4BC-11AF-4995-83E6-7862128DDE14}" type="presParOf" srcId="{8C460D51-B4EF-4543-910B-F4ABE9162254}" destId="{AEF37116-3466-4A76-8A3E-73E76B6161C7}" srcOrd="0" destOrd="0" presId="urn:microsoft.com/office/officeart/2008/layout/PictureAccentList"/>
    <dgm:cxn modelId="{C82F7802-7241-4D66-B6BA-13B02A17689D}" type="presParOf" srcId="{48EFFB33-78A5-45D7-8317-61096C0A04A0}" destId="{2C73CB65-3681-4A83-8798-886DD5E4EA13}" srcOrd="1" destOrd="0" presId="urn:microsoft.com/office/officeart/2008/layout/PictureAccentList"/>
    <dgm:cxn modelId="{55FE3A21-0CFF-4123-A096-3BB08EB5A462}" type="presParOf" srcId="{2C73CB65-3681-4A83-8798-886DD5E4EA13}" destId="{042F2ADC-4393-47E8-91AA-9B862E7AF31E}" srcOrd="0" destOrd="0" presId="urn:microsoft.com/office/officeart/2008/layout/PictureAccentList"/>
    <dgm:cxn modelId="{5E32F229-BC21-4F2D-96C9-69E2BDABAD3E}" type="presParOf" srcId="{042F2ADC-4393-47E8-91AA-9B862E7AF31E}" destId="{76B3704E-F755-4782-B260-30219FF9E0D1}" srcOrd="0" destOrd="0" presId="urn:microsoft.com/office/officeart/2008/layout/PictureAccentList"/>
    <dgm:cxn modelId="{24F318A7-5568-4932-9890-B63E2127C6A7}" type="presParOf" srcId="{042F2ADC-4393-47E8-91AA-9B862E7AF31E}" destId="{89C8C15B-FA66-4AE1-81F5-BBF5A4A292CE}" srcOrd="1" destOrd="0" presId="urn:microsoft.com/office/officeart/2008/layout/PictureAccentList"/>
    <dgm:cxn modelId="{3DDECC41-9416-4709-8D0F-19117690AFBD}" type="presParOf" srcId="{2C73CB65-3681-4A83-8798-886DD5E4EA13}" destId="{D8CD52E8-98D3-4B21-965F-C843CBCCC4FB}" srcOrd="1" destOrd="0" presId="urn:microsoft.com/office/officeart/2008/layout/PictureAccentList"/>
    <dgm:cxn modelId="{97D62486-C196-41E5-B2C6-CC6AF663D0A0}" type="presParOf" srcId="{D8CD52E8-98D3-4B21-965F-C843CBCCC4FB}" destId="{DDCB3B2A-357F-485D-B5AF-F27A046B3277}" srcOrd="0" destOrd="0" presId="urn:microsoft.com/office/officeart/2008/layout/PictureAccentList"/>
    <dgm:cxn modelId="{DE40AE8A-C4A8-42E4-9D2B-CA1721A1B717}"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zh-CN" altLang="en-US" b="0" i="0" dirty="0" smtClean="0"/>
            <a:t>可重复读</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对同一字段的多次读取结果都是一致的，除非数据是被本身事务自己所修改，可以阻止脏读和不可重复读，但幻读仍有可能发生，</a:t>
          </a:r>
          <a:r>
            <a:rPr lang="en-US" b="0" i="0" dirty="0" err="1" smtClean="0"/>
            <a:t>M</a:t>
          </a:r>
          <a:r>
            <a:rPr lang="en-US" altLang="zh-CN" b="0" i="0" dirty="0" err="1" smtClean="0"/>
            <a:t>ysql</a:t>
          </a:r>
          <a:r>
            <a:rPr lang="zh-CN" altLang="en-US" b="0" i="0" dirty="0" smtClean="0"/>
            <a:t>默认级别。</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b="0" i="0" dirty="0" smtClean="0"/>
            <a:t>@Transactional(isolation = </a:t>
          </a:r>
          <a:r>
            <a:rPr lang="en-US" b="0" i="0" dirty="0" err="1" smtClean="0"/>
            <a:t>Isolation.REPEATABLE_READ</a:t>
          </a:r>
          <a:r>
            <a:rPr lang="en-US" b="0" i="0" dirty="0" smtClean="0"/>
            <a:t>)</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683881C3-CDE8-4F07-94C1-4E77F6AFCB99}" type="presOf" srcId="{19CEE69C-7C7A-4BDA-B03C-B129BC965C55}" destId="{89C8C15B-FA66-4AE1-81F5-BBF5A4A292CE}"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B494AC2A-ED80-4687-8EDC-D920030D8A5D}" type="presOf" srcId="{87B7655F-6533-4E6D-BA9A-DFAEDF0F821B}" destId="{3A23D8B9-00AE-4C69-A96E-7FCD32668209}" srcOrd="0" destOrd="0" presId="urn:microsoft.com/office/officeart/2008/layout/PictureAccentList"/>
    <dgm:cxn modelId="{3DE5587B-B874-4ED9-B12E-401E6D4C7BEA}" type="presOf" srcId="{444BACB6-F692-476A-B4D2-06BAB49C87A8}" destId="{AEF37116-3466-4A76-8A3E-73E76B6161C7}" srcOrd="0" destOrd="0" presId="urn:microsoft.com/office/officeart/2008/layout/PictureAccentList"/>
    <dgm:cxn modelId="{F88386C2-D081-4BBF-BCA6-253D11FB5A50}" srcId="{444BACB6-F692-476A-B4D2-06BAB49C87A8}" destId="{19CEE69C-7C7A-4BDA-B03C-B129BC965C55}" srcOrd="0" destOrd="0" parTransId="{36DEEFD6-6084-49E8-B1CE-9FCC20811705}" sibTransId="{6CA352DA-E60D-4C81-B168-44DF28F27019}"/>
    <dgm:cxn modelId="{E72153F2-98A6-41AA-AF97-B3B0E0499C68}" type="presOf" srcId="{FC851CE1-2920-4782-AF5C-3964B62D1258}" destId="{9CE64F9A-ABD9-41A3-B8EE-C44516847049}"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8261BB85-3808-49AF-9AB5-B317E9F554ED}" type="presParOf" srcId="{3A23D8B9-00AE-4C69-A96E-7FCD32668209}" destId="{48EFFB33-78A5-45D7-8317-61096C0A04A0}" srcOrd="0" destOrd="0" presId="urn:microsoft.com/office/officeart/2008/layout/PictureAccentList"/>
    <dgm:cxn modelId="{3199755F-5781-4780-BF7D-FA1503725152}" type="presParOf" srcId="{48EFFB33-78A5-45D7-8317-61096C0A04A0}" destId="{8C460D51-B4EF-4543-910B-F4ABE9162254}" srcOrd="0" destOrd="0" presId="urn:microsoft.com/office/officeart/2008/layout/PictureAccentList"/>
    <dgm:cxn modelId="{998134DE-4505-4E4C-ADE0-2DEF912D0BEF}" type="presParOf" srcId="{8C460D51-B4EF-4543-910B-F4ABE9162254}" destId="{AEF37116-3466-4A76-8A3E-73E76B6161C7}" srcOrd="0" destOrd="0" presId="urn:microsoft.com/office/officeart/2008/layout/PictureAccentList"/>
    <dgm:cxn modelId="{0196CF4E-C3E6-4098-B5BB-CC1F42FE06AD}" type="presParOf" srcId="{48EFFB33-78A5-45D7-8317-61096C0A04A0}" destId="{2C73CB65-3681-4A83-8798-886DD5E4EA13}" srcOrd="1" destOrd="0" presId="urn:microsoft.com/office/officeart/2008/layout/PictureAccentList"/>
    <dgm:cxn modelId="{D9FAE519-52D6-44D4-8147-CD3B5B4AF27D}" type="presParOf" srcId="{2C73CB65-3681-4A83-8798-886DD5E4EA13}" destId="{042F2ADC-4393-47E8-91AA-9B862E7AF31E}" srcOrd="0" destOrd="0" presId="urn:microsoft.com/office/officeart/2008/layout/PictureAccentList"/>
    <dgm:cxn modelId="{56D3F7B8-1EFC-4C49-A7A3-9A5B50811BB5}" type="presParOf" srcId="{042F2ADC-4393-47E8-91AA-9B862E7AF31E}" destId="{76B3704E-F755-4782-B260-30219FF9E0D1}" srcOrd="0" destOrd="0" presId="urn:microsoft.com/office/officeart/2008/layout/PictureAccentList"/>
    <dgm:cxn modelId="{FAE75BFA-D252-403D-86A3-D2FE58575BFA}" type="presParOf" srcId="{042F2ADC-4393-47E8-91AA-9B862E7AF31E}" destId="{89C8C15B-FA66-4AE1-81F5-BBF5A4A292CE}" srcOrd="1" destOrd="0" presId="urn:microsoft.com/office/officeart/2008/layout/PictureAccentList"/>
    <dgm:cxn modelId="{94339970-1614-4325-9D80-37836F2549E2}" type="presParOf" srcId="{2C73CB65-3681-4A83-8798-886DD5E4EA13}" destId="{D8CD52E8-98D3-4B21-965F-C843CBCCC4FB}" srcOrd="1" destOrd="0" presId="urn:microsoft.com/office/officeart/2008/layout/PictureAccentList"/>
    <dgm:cxn modelId="{C8A046E9-B9F1-40DC-8FE7-95A9E72BA681}" type="presParOf" srcId="{D8CD52E8-98D3-4B21-965F-C843CBCCC4FB}" destId="{DDCB3B2A-357F-485D-B5AF-F27A046B3277}" srcOrd="0" destOrd="0" presId="urn:microsoft.com/office/officeart/2008/layout/PictureAccentList"/>
    <dgm:cxn modelId="{9205949D-15AE-4BAF-BACC-1515E113BED8}"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zh-CN" altLang="en-US" b="0" i="0" dirty="0" smtClean="0"/>
            <a:t>串行</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最高的隔离级别，完全服从</a:t>
          </a:r>
          <a:r>
            <a:rPr lang="en-US" altLang="zh-CN" b="0" i="0" dirty="0" smtClean="0"/>
            <a:t>ACID</a:t>
          </a:r>
          <a:r>
            <a:rPr lang="zh-CN" altLang="en-US" b="0" i="0" dirty="0" smtClean="0"/>
            <a:t>的隔离级别，确保阻止脏读、不可重复读以及幻读，也是最慢的事务隔离级别，因为它通常是通过完全锁定事务相关的数据库表来实现的</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b="0" i="0" dirty="0" smtClean="0"/>
            <a:t>@Transactional(isolation = </a:t>
          </a:r>
          <a:r>
            <a:rPr lang="en-US" b="0" i="0" dirty="0" err="1" smtClean="0"/>
            <a:t>Isolation.SERIALIZABLE</a:t>
          </a:r>
          <a:r>
            <a:rPr lang="en-US" b="0" i="0" dirty="0" smtClean="0"/>
            <a:t>)</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01664FEC-8BB0-4F8B-83EB-86BCF27AA87F}" type="presOf" srcId="{444BACB6-F692-476A-B4D2-06BAB49C87A8}" destId="{AEF37116-3466-4A76-8A3E-73E76B6161C7}" srcOrd="0" destOrd="0" presId="urn:microsoft.com/office/officeart/2008/layout/PictureAccentList"/>
    <dgm:cxn modelId="{F3BBB10C-1029-48B3-92FD-F475F0AC80B5}" type="presOf" srcId="{87B7655F-6533-4E6D-BA9A-DFAEDF0F821B}" destId="{3A23D8B9-00AE-4C69-A96E-7FCD32668209}" srcOrd="0" destOrd="0" presId="urn:microsoft.com/office/officeart/2008/layout/PictureAccentList"/>
    <dgm:cxn modelId="{F88386C2-D081-4BBF-BCA6-253D11FB5A50}" srcId="{444BACB6-F692-476A-B4D2-06BAB49C87A8}" destId="{19CEE69C-7C7A-4BDA-B03C-B129BC965C55}" srcOrd="0" destOrd="0" parTransId="{36DEEFD6-6084-49E8-B1CE-9FCC20811705}" sibTransId="{6CA352DA-E60D-4C81-B168-44DF28F27019}"/>
    <dgm:cxn modelId="{D7762025-9810-4D9A-894E-C1B0DF8CB00A}" type="presOf" srcId="{FC851CE1-2920-4782-AF5C-3964B62D1258}" destId="{9CE64F9A-ABD9-41A3-B8EE-C44516847049}"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59D48168-E6F3-4F0E-8622-97B7B1BD50A7}" srcId="{444BACB6-F692-476A-B4D2-06BAB49C87A8}" destId="{FC851CE1-2920-4782-AF5C-3964B62D1258}" srcOrd="1" destOrd="0" parTransId="{3758A93D-EA79-490F-AAEE-B2A3CB141B44}" sibTransId="{A4C60CB9-9501-4C55-902D-F8EFE2CB1002}"/>
    <dgm:cxn modelId="{5A77FE8D-6878-480D-B24B-CF44B05C4DB0}" type="presOf" srcId="{19CEE69C-7C7A-4BDA-B03C-B129BC965C55}" destId="{89C8C15B-FA66-4AE1-81F5-BBF5A4A292CE}" srcOrd="0" destOrd="0" presId="urn:microsoft.com/office/officeart/2008/layout/PictureAccentList"/>
    <dgm:cxn modelId="{47C3346A-7BDE-40B7-B79D-7422EBE68FEF}" type="presParOf" srcId="{3A23D8B9-00AE-4C69-A96E-7FCD32668209}" destId="{48EFFB33-78A5-45D7-8317-61096C0A04A0}" srcOrd="0" destOrd="0" presId="urn:microsoft.com/office/officeart/2008/layout/PictureAccentList"/>
    <dgm:cxn modelId="{A3234B54-5035-4C8E-9D41-F5065EC89590}" type="presParOf" srcId="{48EFFB33-78A5-45D7-8317-61096C0A04A0}" destId="{8C460D51-B4EF-4543-910B-F4ABE9162254}" srcOrd="0" destOrd="0" presId="urn:microsoft.com/office/officeart/2008/layout/PictureAccentList"/>
    <dgm:cxn modelId="{E4DE8E9E-DC46-4D69-99C3-628DE8C68B36}" type="presParOf" srcId="{8C460D51-B4EF-4543-910B-F4ABE9162254}" destId="{AEF37116-3466-4A76-8A3E-73E76B6161C7}" srcOrd="0" destOrd="0" presId="urn:microsoft.com/office/officeart/2008/layout/PictureAccentList"/>
    <dgm:cxn modelId="{7B18B74D-D659-46FC-86FA-8C9A64C182C5}" type="presParOf" srcId="{48EFFB33-78A5-45D7-8317-61096C0A04A0}" destId="{2C73CB65-3681-4A83-8798-886DD5E4EA13}" srcOrd="1" destOrd="0" presId="urn:microsoft.com/office/officeart/2008/layout/PictureAccentList"/>
    <dgm:cxn modelId="{3A7E7D01-279D-4F1C-857E-23993F0DA743}" type="presParOf" srcId="{2C73CB65-3681-4A83-8798-886DD5E4EA13}" destId="{042F2ADC-4393-47E8-91AA-9B862E7AF31E}" srcOrd="0" destOrd="0" presId="urn:microsoft.com/office/officeart/2008/layout/PictureAccentList"/>
    <dgm:cxn modelId="{CFA9A5BF-E69B-4DCF-8A62-7BFBBDB500DC}" type="presParOf" srcId="{042F2ADC-4393-47E8-91AA-9B862E7AF31E}" destId="{76B3704E-F755-4782-B260-30219FF9E0D1}" srcOrd="0" destOrd="0" presId="urn:microsoft.com/office/officeart/2008/layout/PictureAccentList"/>
    <dgm:cxn modelId="{87CF8F0F-EB73-43C1-AB85-9A1DBDF118C1}" type="presParOf" srcId="{042F2ADC-4393-47E8-91AA-9B862E7AF31E}" destId="{89C8C15B-FA66-4AE1-81F5-BBF5A4A292CE}" srcOrd="1" destOrd="0" presId="urn:microsoft.com/office/officeart/2008/layout/PictureAccentList"/>
    <dgm:cxn modelId="{7EF0A53B-C09C-4F8B-BE01-0209752B698D}" type="presParOf" srcId="{2C73CB65-3681-4A83-8798-886DD5E4EA13}" destId="{D8CD52E8-98D3-4B21-965F-C843CBCCC4FB}" srcOrd="1" destOrd="0" presId="urn:microsoft.com/office/officeart/2008/layout/PictureAccentList"/>
    <dgm:cxn modelId="{D5AA3200-6475-4822-901B-E4605B12B3DD}" type="presParOf" srcId="{D8CD52E8-98D3-4B21-965F-C843CBCCC4FB}" destId="{DDCB3B2A-357F-485D-B5AF-F27A046B3277}" srcOrd="0" destOrd="0" presId="urn:microsoft.com/office/officeart/2008/layout/PictureAccentList"/>
    <dgm:cxn modelId="{0757D437-02E1-4231-9B3E-5900C0A481AF}"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A9F8E28-F012-4D02-87D6-F813D1B95726}" type="doc">
      <dgm:prSet loTypeId="urn:microsoft.com/office/officeart/2005/8/layout/cycle8" loCatId="cycle" qsTypeId="urn:microsoft.com/office/officeart/2005/8/quickstyle/simple1" qsCatId="simple" csTypeId="urn:microsoft.com/office/officeart/2005/8/colors/colorful4" csCatId="colorful" phldr="1"/>
      <dgm:spPr/>
    </dgm:pt>
    <dgm:pt modelId="{AEFA2BA6-5A91-4FBD-83F6-648CC7EC7F1A}">
      <dgm:prSet phldrT="[文本]"/>
      <dgm:spPr/>
      <dgm:t>
        <a:bodyPr/>
        <a:lstStyle/>
        <a:p>
          <a:r>
            <a:rPr lang="en-US" altLang="zh-CN" dirty="0" smtClean="0"/>
            <a:t>S</a:t>
          </a:r>
          <a:endParaRPr lang="zh-CN" altLang="en-US" dirty="0"/>
        </a:p>
      </dgm:t>
    </dgm:pt>
    <dgm:pt modelId="{B947CFD4-A4F1-444E-B8AE-32D3E8A52B5F}" type="parTrans" cxnId="{A10DF422-78C0-4134-8F7F-5B5584CEE115}">
      <dgm:prSet/>
      <dgm:spPr/>
      <dgm:t>
        <a:bodyPr/>
        <a:lstStyle/>
        <a:p>
          <a:endParaRPr lang="zh-CN" altLang="en-US"/>
        </a:p>
      </dgm:t>
    </dgm:pt>
    <dgm:pt modelId="{F74C3A03-CA06-4274-AE50-F627C45EAEB8}" type="sibTrans" cxnId="{A10DF422-78C0-4134-8F7F-5B5584CEE115}">
      <dgm:prSet/>
      <dgm:spPr/>
      <dgm:t>
        <a:bodyPr/>
        <a:lstStyle/>
        <a:p>
          <a:endParaRPr lang="zh-CN" altLang="en-US"/>
        </a:p>
      </dgm:t>
    </dgm:pt>
    <dgm:pt modelId="{2BE36A74-3E53-4F4F-8723-01EB47A3F5F2}">
      <dgm:prSet phldrT="[文本]"/>
      <dgm:spPr/>
      <dgm:t>
        <a:bodyPr/>
        <a:lstStyle/>
        <a:p>
          <a:r>
            <a:rPr lang="en-US" altLang="zh-CN" dirty="0" smtClean="0"/>
            <a:t>E</a:t>
          </a:r>
          <a:endParaRPr lang="zh-CN" altLang="en-US" dirty="0"/>
        </a:p>
      </dgm:t>
    </dgm:pt>
    <dgm:pt modelId="{F84E4736-8134-4A34-96A9-6CC3FC194C34}" type="parTrans" cxnId="{6C31999C-E314-4C20-9461-91BA3339C58B}">
      <dgm:prSet/>
      <dgm:spPr/>
      <dgm:t>
        <a:bodyPr/>
        <a:lstStyle/>
        <a:p>
          <a:endParaRPr lang="zh-CN" altLang="en-US"/>
        </a:p>
      </dgm:t>
    </dgm:pt>
    <dgm:pt modelId="{9242B6EA-6FB7-4868-818E-49923FD3C770}" type="sibTrans" cxnId="{6C31999C-E314-4C20-9461-91BA3339C58B}">
      <dgm:prSet/>
      <dgm:spPr/>
      <dgm:t>
        <a:bodyPr/>
        <a:lstStyle/>
        <a:p>
          <a:endParaRPr lang="zh-CN" altLang="en-US"/>
        </a:p>
      </dgm:t>
    </dgm:pt>
    <dgm:pt modelId="{B4DD41A8-91D5-4181-8C57-D4BD3B707C92}">
      <dgm:prSet phldrT="[文本]"/>
      <dgm:spPr/>
      <dgm:t>
        <a:bodyPr/>
        <a:lstStyle/>
        <a:p>
          <a:r>
            <a:rPr lang="en-US" altLang="zh-CN" dirty="0" smtClean="0"/>
            <a:t>BA</a:t>
          </a:r>
          <a:endParaRPr lang="zh-CN" altLang="en-US" dirty="0"/>
        </a:p>
      </dgm:t>
    </dgm:pt>
    <dgm:pt modelId="{3906498B-2258-4787-ADBC-80E8799328C8}" type="parTrans" cxnId="{AC9B8903-4CA7-4133-91D0-154D063AF332}">
      <dgm:prSet/>
      <dgm:spPr/>
      <dgm:t>
        <a:bodyPr/>
        <a:lstStyle/>
        <a:p>
          <a:endParaRPr lang="zh-CN" altLang="en-US"/>
        </a:p>
      </dgm:t>
    </dgm:pt>
    <dgm:pt modelId="{EA35A3D4-6F52-450B-B851-ACB577B08445}" type="sibTrans" cxnId="{AC9B8903-4CA7-4133-91D0-154D063AF332}">
      <dgm:prSet/>
      <dgm:spPr/>
      <dgm:t>
        <a:bodyPr/>
        <a:lstStyle/>
        <a:p>
          <a:endParaRPr lang="zh-CN" altLang="en-US"/>
        </a:p>
      </dgm:t>
    </dgm:pt>
    <dgm:pt modelId="{8464003E-A113-4BA9-A596-9B9D5CC95E73}" type="pres">
      <dgm:prSet presAssocID="{2A9F8E28-F012-4D02-87D6-F813D1B95726}" presName="compositeShape" presStyleCnt="0">
        <dgm:presLayoutVars>
          <dgm:chMax val="7"/>
          <dgm:dir/>
          <dgm:resizeHandles val="exact"/>
        </dgm:presLayoutVars>
      </dgm:prSet>
      <dgm:spPr/>
    </dgm:pt>
    <dgm:pt modelId="{C82F41B5-7988-4802-A00D-0726E5E012CE}" type="pres">
      <dgm:prSet presAssocID="{2A9F8E28-F012-4D02-87D6-F813D1B95726}" presName="wedge1" presStyleLbl="node1" presStyleIdx="0" presStyleCnt="3" custLinFactNeighborX="269"/>
      <dgm:spPr/>
      <dgm:t>
        <a:bodyPr/>
        <a:lstStyle/>
        <a:p>
          <a:endParaRPr lang="zh-CN" altLang="en-US"/>
        </a:p>
      </dgm:t>
    </dgm:pt>
    <dgm:pt modelId="{5C9A7141-197A-4200-BBE0-B63DAAAD769E}" type="pres">
      <dgm:prSet presAssocID="{2A9F8E28-F012-4D02-87D6-F813D1B95726}" presName="dummy1a" presStyleCnt="0"/>
      <dgm:spPr/>
    </dgm:pt>
    <dgm:pt modelId="{A47983FF-A525-46C4-8E9F-E9F49B3C8B6D}" type="pres">
      <dgm:prSet presAssocID="{2A9F8E28-F012-4D02-87D6-F813D1B95726}" presName="dummy1b" presStyleCnt="0"/>
      <dgm:spPr/>
    </dgm:pt>
    <dgm:pt modelId="{58CDB985-53C0-4A27-A06F-5015B74ECC60}" type="pres">
      <dgm:prSet presAssocID="{2A9F8E28-F012-4D02-87D6-F813D1B95726}" presName="wedge1Tx" presStyleLbl="node1" presStyleIdx="0" presStyleCnt="3">
        <dgm:presLayoutVars>
          <dgm:chMax val="0"/>
          <dgm:chPref val="0"/>
          <dgm:bulletEnabled val="1"/>
        </dgm:presLayoutVars>
      </dgm:prSet>
      <dgm:spPr/>
      <dgm:t>
        <a:bodyPr/>
        <a:lstStyle/>
        <a:p>
          <a:endParaRPr lang="zh-CN" altLang="en-US"/>
        </a:p>
      </dgm:t>
    </dgm:pt>
    <dgm:pt modelId="{EABC455E-3BD8-4650-ADA0-15F3B0767CBB}" type="pres">
      <dgm:prSet presAssocID="{2A9F8E28-F012-4D02-87D6-F813D1B95726}" presName="wedge2" presStyleLbl="node1" presStyleIdx="1" presStyleCnt="3"/>
      <dgm:spPr/>
      <dgm:t>
        <a:bodyPr/>
        <a:lstStyle/>
        <a:p>
          <a:endParaRPr lang="zh-CN" altLang="en-US"/>
        </a:p>
      </dgm:t>
    </dgm:pt>
    <dgm:pt modelId="{A21E8F2D-38B4-45BE-A355-B1DFCF3063DA}" type="pres">
      <dgm:prSet presAssocID="{2A9F8E28-F012-4D02-87D6-F813D1B95726}" presName="dummy2a" presStyleCnt="0"/>
      <dgm:spPr/>
    </dgm:pt>
    <dgm:pt modelId="{71ABA9EC-90DC-4E93-8897-2C7CA632498B}" type="pres">
      <dgm:prSet presAssocID="{2A9F8E28-F012-4D02-87D6-F813D1B95726}" presName="dummy2b" presStyleCnt="0"/>
      <dgm:spPr/>
    </dgm:pt>
    <dgm:pt modelId="{05A5873A-180D-4504-A65B-5296CA9B29E5}" type="pres">
      <dgm:prSet presAssocID="{2A9F8E28-F012-4D02-87D6-F813D1B95726}" presName="wedge2Tx" presStyleLbl="node1" presStyleIdx="1" presStyleCnt="3">
        <dgm:presLayoutVars>
          <dgm:chMax val="0"/>
          <dgm:chPref val="0"/>
          <dgm:bulletEnabled val="1"/>
        </dgm:presLayoutVars>
      </dgm:prSet>
      <dgm:spPr/>
      <dgm:t>
        <a:bodyPr/>
        <a:lstStyle/>
        <a:p>
          <a:endParaRPr lang="zh-CN" altLang="en-US"/>
        </a:p>
      </dgm:t>
    </dgm:pt>
    <dgm:pt modelId="{40C46B49-7050-41BF-955C-E07DFC02F8FD}" type="pres">
      <dgm:prSet presAssocID="{2A9F8E28-F012-4D02-87D6-F813D1B95726}" presName="wedge3" presStyleLbl="node1" presStyleIdx="2" presStyleCnt="3"/>
      <dgm:spPr/>
      <dgm:t>
        <a:bodyPr/>
        <a:lstStyle/>
        <a:p>
          <a:endParaRPr lang="zh-CN" altLang="en-US"/>
        </a:p>
      </dgm:t>
    </dgm:pt>
    <dgm:pt modelId="{4119AB97-0C97-426B-8D69-FC9149463A20}" type="pres">
      <dgm:prSet presAssocID="{2A9F8E28-F012-4D02-87D6-F813D1B95726}" presName="dummy3a" presStyleCnt="0"/>
      <dgm:spPr/>
    </dgm:pt>
    <dgm:pt modelId="{5BB78460-1136-4D73-9D78-516D16DA1277}" type="pres">
      <dgm:prSet presAssocID="{2A9F8E28-F012-4D02-87D6-F813D1B95726}" presName="dummy3b" presStyleCnt="0"/>
      <dgm:spPr/>
    </dgm:pt>
    <dgm:pt modelId="{EA9758AB-CD73-4B9B-8148-AE1E14B8B26C}" type="pres">
      <dgm:prSet presAssocID="{2A9F8E28-F012-4D02-87D6-F813D1B95726}" presName="wedge3Tx" presStyleLbl="node1" presStyleIdx="2" presStyleCnt="3">
        <dgm:presLayoutVars>
          <dgm:chMax val="0"/>
          <dgm:chPref val="0"/>
          <dgm:bulletEnabled val="1"/>
        </dgm:presLayoutVars>
      </dgm:prSet>
      <dgm:spPr/>
      <dgm:t>
        <a:bodyPr/>
        <a:lstStyle/>
        <a:p>
          <a:endParaRPr lang="zh-CN" altLang="en-US"/>
        </a:p>
      </dgm:t>
    </dgm:pt>
    <dgm:pt modelId="{2094CF58-AADF-4B84-B613-096F16F632A8}" type="pres">
      <dgm:prSet presAssocID="{F74C3A03-CA06-4274-AE50-F627C45EAEB8}" presName="arrowWedge1" presStyleLbl="fgSibTrans2D1" presStyleIdx="0" presStyleCnt="3"/>
      <dgm:spPr/>
    </dgm:pt>
    <dgm:pt modelId="{BC3595AB-6963-4F16-9496-72322F44698C}" type="pres">
      <dgm:prSet presAssocID="{9242B6EA-6FB7-4868-818E-49923FD3C770}" presName="arrowWedge2" presStyleLbl="fgSibTrans2D1" presStyleIdx="1" presStyleCnt="3"/>
      <dgm:spPr/>
    </dgm:pt>
    <dgm:pt modelId="{1E2D81D9-B0CE-4F3C-9A88-C460AD1883C2}" type="pres">
      <dgm:prSet presAssocID="{EA35A3D4-6F52-450B-B851-ACB577B08445}" presName="arrowWedge3" presStyleLbl="fgSibTrans2D1" presStyleIdx="2" presStyleCnt="3"/>
      <dgm:spPr/>
    </dgm:pt>
  </dgm:ptLst>
  <dgm:cxnLst>
    <dgm:cxn modelId="{A5134D7D-5CA0-4C8C-924A-4885504CBE9E}" type="presOf" srcId="{2BE36A74-3E53-4F4F-8723-01EB47A3F5F2}" destId="{EABC455E-3BD8-4650-ADA0-15F3B0767CBB}" srcOrd="0" destOrd="0" presId="urn:microsoft.com/office/officeart/2005/8/layout/cycle8"/>
    <dgm:cxn modelId="{A10DF422-78C0-4134-8F7F-5B5584CEE115}" srcId="{2A9F8E28-F012-4D02-87D6-F813D1B95726}" destId="{AEFA2BA6-5A91-4FBD-83F6-648CC7EC7F1A}" srcOrd="0" destOrd="0" parTransId="{B947CFD4-A4F1-444E-B8AE-32D3E8A52B5F}" sibTransId="{F74C3A03-CA06-4274-AE50-F627C45EAEB8}"/>
    <dgm:cxn modelId="{EF735EC1-6F37-41A3-BA32-8C68B425B60E}" type="presOf" srcId="{B4DD41A8-91D5-4181-8C57-D4BD3B707C92}" destId="{40C46B49-7050-41BF-955C-E07DFC02F8FD}" srcOrd="0" destOrd="0" presId="urn:microsoft.com/office/officeart/2005/8/layout/cycle8"/>
    <dgm:cxn modelId="{11BC2EDD-931F-476A-94B8-0C43EBA3F954}" type="presOf" srcId="{B4DD41A8-91D5-4181-8C57-D4BD3B707C92}" destId="{EA9758AB-CD73-4B9B-8148-AE1E14B8B26C}" srcOrd="1" destOrd="0" presId="urn:microsoft.com/office/officeart/2005/8/layout/cycle8"/>
    <dgm:cxn modelId="{5C876BCE-6A11-4959-8C24-2D70A5E6353E}" type="presOf" srcId="{2BE36A74-3E53-4F4F-8723-01EB47A3F5F2}" destId="{05A5873A-180D-4504-A65B-5296CA9B29E5}" srcOrd="1" destOrd="0" presId="urn:microsoft.com/office/officeart/2005/8/layout/cycle8"/>
    <dgm:cxn modelId="{2BCCC9FA-247F-43BF-91BE-4A024BDAF9C7}" type="presOf" srcId="{AEFA2BA6-5A91-4FBD-83F6-648CC7EC7F1A}" destId="{58CDB985-53C0-4A27-A06F-5015B74ECC60}" srcOrd="1" destOrd="0" presId="urn:microsoft.com/office/officeart/2005/8/layout/cycle8"/>
    <dgm:cxn modelId="{BC5C33D5-1CF8-4232-B353-4301F5AEB86C}" type="presOf" srcId="{2A9F8E28-F012-4D02-87D6-F813D1B95726}" destId="{8464003E-A113-4BA9-A596-9B9D5CC95E73}" srcOrd="0" destOrd="0" presId="urn:microsoft.com/office/officeart/2005/8/layout/cycle8"/>
    <dgm:cxn modelId="{6C31999C-E314-4C20-9461-91BA3339C58B}" srcId="{2A9F8E28-F012-4D02-87D6-F813D1B95726}" destId="{2BE36A74-3E53-4F4F-8723-01EB47A3F5F2}" srcOrd="1" destOrd="0" parTransId="{F84E4736-8134-4A34-96A9-6CC3FC194C34}" sibTransId="{9242B6EA-6FB7-4868-818E-49923FD3C770}"/>
    <dgm:cxn modelId="{AC9B8903-4CA7-4133-91D0-154D063AF332}" srcId="{2A9F8E28-F012-4D02-87D6-F813D1B95726}" destId="{B4DD41A8-91D5-4181-8C57-D4BD3B707C92}" srcOrd="2" destOrd="0" parTransId="{3906498B-2258-4787-ADBC-80E8799328C8}" sibTransId="{EA35A3D4-6F52-450B-B851-ACB577B08445}"/>
    <dgm:cxn modelId="{6D11C693-7D70-4F72-B176-4829F95CDAD6}" type="presOf" srcId="{AEFA2BA6-5A91-4FBD-83F6-648CC7EC7F1A}" destId="{C82F41B5-7988-4802-A00D-0726E5E012CE}" srcOrd="0" destOrd="0" presId="urn:microsoft.com/office/officeart/2005/8/layout/cycle8"/>
    <dgm:cxn modelId="{BF425096-297B-48F9-A0EA-AA135665186B}" type="presParOf" srcId="{8464003E-A113-4BA9-A596-9B9D5CC95E73}" destId="{C82F41B5-7988-4802-A00D-0726E5E012CE}" srcOrd="0" destOrd="0" presId="urn:microsoft.com/office/officeart/2005/8/layout/cycle8"/>
    <dgm:cxn modelId="{ED2407AB-BB53-4EE6-B5AA-26210D0C1303}" type="presParOf" srcId="{8464003E-A113-4BA9-A596-9B9D5CC95E73}" destId="{5C9A7141-197A-4200-BBE0-B63DAAAD769E}" srcOrd="1" destOrd="0" presId="urn:microsoft.com/office/officeart/2005/8/layout/cycle8"/>
    <dgm:cxn modelId="{39D4BCC2-1213-481B-ACA1-6C099A25E9AD}" type="presParOf" srcId="{8464003E-A113-4BA9-A596-9B9D5CC95E73}" destId="{A47983FF-A525-46C4-8E9F-E9F49B3C8B6D}" srcOrd="2" destOrd="0" presId="urn:microsoft.com/office/officeart/2005/8/layout/cycle8"/>
    <dgm:cxn modelId="{5F559D53-7245-49AA-88BF-AFC5D8920217}" type="presParOf" srcId="{8464003E-A113-4BA9-A596-9B9D5CC95E73}" destId="{58CDB985-53C0-4A27-A06F-5015B74ECC60}" srcOrd="3" destOrd="0" presId="urn:microsoft.com/office/officeart/2005/8/layout/cycle8"/>
    <dgm:cxn modelId="{855D50CD-C3A1-435C-AD2E-B6D4817DC6F3}" type="presParOf" srcId="{8464003E-A113-4BA9-A596-9B9D5CC95E73}" destId="{EABC455E-3BD8-4650-ADA0-15F3B0767CBB}" srcOrd="4" destOrd="0" presId="urn:microsoft.com/office/officeart/2005/8/layout/cycle8"/>
    <dgm:cxn modelId="{738C1F13-34D1-416E-873A-FC46D1A18905}" type="presParOf" srcId="{8464003E-A113-4BA9-A596-9B9D5CC95E73}" destId="{A21E8F2D-38B4-45BE-A355-B1DFCF3063DA}" srcOrd="5" destOrd="0" presId="urn:microsoft.com/office/officeart/2005/8/layout/cycle8"/>
    <dgm:cxn modelId="{34E14228-580E-4B18-9309-BF0A1E92A994}" type="presParOf" srcId="{8464003E-A113-4BA9-A596-9B9D5CC95E73}" destId="{71ABA9EC-90DC-4E93-8897-2C7CA632498B}" srcOrd="6" destOrd="0" presId="urn:microsoft.com/office/officeart/2005/8/layout/cycle8"/>
    <dgm:cxn modelId="{A7010FA5-B5AA-449C-A342-91FC2A9CAE9A}" type="presParOf" srcId="{8464003E-A113-4BA9-A596-9B9D5CC95E73}" destId="{05A5873A-180D-4504-A65B-5296CA9B29E5}" srcOrd="7" destOrd="0" presId="urn:microsoft.com/office/officeart/2005/8/layout/cycle8"/>
    <dgm:cxn modelId="{A49EC3AA-A1FB-4D0A-B03C-2580A6218EB4}" type="presParOf" srcId="{8464003E-A113-4BA9-A596-9B9D5CC95E73}" destId="{40C46B49-7050-41BF-955C-E07DFC02F8FD}" srcOrd="8" destOrd="0" presId="urn:microsoft.com/office/officeart/2005/8/layout/cycle8"/>
    <dgm:cxn modelId="{D3A82454-119A-4BD3-B098-31C43E1E79C6}" type="presParOf" srcId="{8464003E-A113-4BA9-A596-9B9D5CC95E73}" destId="{4119AB97-0C97-426B-8D69-FC9149463A20}" srcOrd="9" destOrd="0" presId="urn:microsoft.com/office/officeart/2005/8/layout/cycle8"/>
    <dgm:cxn modelId="{894D6AFF-BBBB-4B81-B6B7-D745D3463D99}" type="presParOf" srcId="{8464003E-A113-4BA9-A596-9B9D5CC95E73}" destId="{5BB78460-1136-4D73-9D78-516D16DA1277}" srcOrd="10" destOrd="0" presId="urn:microsoft.com/office/officeart/2005/8/layout/cycle8"/>
    <dgm:cxn modelId="{7AD55614-60D6-43E2-9D69-A72DD48E4896}" type="presParOf" srcId="{8464003E-A113-4BA9-A596-9B9D5CC95E73}" destId="{EA9758AB-CD73-4B9B-8148-AE1E14B8B26C}" srcOrd="11" destOrd="0" presId="urn:microsoft.com/office/officeart/2005/8/layout/cycle8"/>
    <dgm:cxn modelId="{5CD6FCD3-34E7-4E6D-8CF4-6BB022F7C5FF}" type="presParOf" srcId="{8464003E-A113-4BA9-A596-9B9D5CC95E73}" destId="{2094CF58-AADF-4B84-B613-096F16F632A8}" srcOrd="12" destOrd="0" presId="urn:microsoft.com/office/officeart/2005/8/layout/cycle8"/>
    <dgm:cxn modelId="{269D7E5B-2A51-4C17-801C-2C9CBA8754E2}" type="presParOf" srcId="{8464003E-A113-4BA9-A596-9B9D5CC95E73}" destId="{BC3595AB-6963-4F16-9496-72322F44698C}" srcOrd="13" destOrd="0" presId="urn:microsoft.com/office/officeart/2005/8/layout/cycle8"/>
    <dgm:cxn modelId="{754E95F4-FB0F-49D3-B584-1AEE172C805D}" type="presParOf" srcId="{8464003E-A113-4BA9-A596-9B9D5CC95E73}" destId="{1E2D81D9-B0CE-4F3C-9A88-C460AD1883C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0A764CC-EF6E-DB4C-A847-8110220D308D}"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zh-CN" altLang="en-US"/>
        </a:p>
      </dgm:t>
    </dgm:pt>
    <dgm:pt modelId="{876A885E-150E-ED47-9F06-B8CAD132C3CB}">
      <dgm:prSet custT="1"/>
      <dgm:spPr/>
      <dgm:t>
        <a:bodyPr/>
        <a:lstStyle/>
        <a:p>
          <a:r>
            <a:rPr lang="zh-CN" altLang="en-US" sz="2800" dirty="0" smtClean="0">
              <a:latin typeface="+mn-ea"/>
              <a:ea typeface="+mn-ea"/>
              <a:cs typeface="Microsoft YaHei" charset="-122"/>
            </a:rPr>
            <a:t>全局本地事务采用</a:t>
          </a:r>
          <a:r>
            <a:rPr lang="en-US" altLang="zh-CN" sz="2800" dirty="0" smtClean="0">
              <a:latin typeface="+mn-ea"/>
              <a:ea typeface="+mn-ea"/>
              <a:cs typeface="Microsoft YaHei" charset="-122"/>
            </a:rPr>
            <a:t>Spring</a:t>
          </a:r>
          <a:r>
            <a:rPr lang="zh-CN" altLang="en-US" sz="2800" dirty="0" smtClean="0">
              <a:latin typeface="+mn-ea"/>
              <a:ea typeface="+mn-ea"/>
              <a:cs typeface="Microsoft YaHei" charset="-122"/>
            </a:rPr>
            <a:t>的声明式事务</a:t>
          </a:r>
          <a:endParaRPr lang="zh-CN" altLang="en-US" sz="2800" dirty="0">
            <a:latin typeface="+mn-ea"/>
            <a:ea typeface="+mn-ea"/>
            <a:cs typeface="Microsoft YaHei" charset="-122"/>
          </a:endParaRPr>
        </a:p>
      </dgm:t>
    </dgm:pt>
    <dgm:pt modelId="{41C7200D-A70E-C84A-B9A5-AC044F7985C6}" type="parTrans" cxnId="{1D46263B-D00C-304D-A46A-32431006EBC0}">
      <dgm:prSet/>
      <dgm:spPr/>
      <dgm:t>
        <a:bodyPr/>
        <a:lstStyle/>
        <a:p>
          <a:endParaRPr lang="zh-CN" altLang="en-US"/>
        </a:p>
      </dgm:t>
    </dgm:pt>
    <dgm:pt modelId="{822363B6-D428-2E45-B384-76BFC942C5FE}" type="sibTrans" cxnId="{1D46263B-D00C-304D-A46A-32431006EBC0}">
      <dgm:prSet/>
      <dgm:spPr/>
      <dgm:t>
        <a:bodyPr/>
        <a:lstStyle/>
        <a:p>
          <a:endParaRPr lang="zh-CN" altLang="en-US"/>
        </a:p>
      </dgm:t>
    </dgm:pt>
    <dgm:pt modelId="{906C2A47-1D58-144B-826F-6B2CFE43186A}">
      <dgm:prSet/>
      <dgm:spPr/>
      <dgm:t>
        <a:bodyPr/>
        <a:lstStyle/>
        <a:p>
          <a:r>
            <a:rPr lang="en-US" altLang="en-US" dirty="0" smtClean="0">
              <a:latin typeface="+mn-ea"/>
              <a:ea typeface="+mn-ea"/>
            </a:rPr>
            <a:t>@Transactional</a:t>
          </a:r>
          <a:r>
            <a:rPr lang="zh-CN" altLang="en-US" dirty="0" smtClean="0">
              <a:latin typeface="+mn-ea"/>
              <a:ea typeface="+mn-ea"/>
            </a:rPr>
            <a:t>放于写操作的</a:t>
          </a:r>
          <a:r>
            <a:rPr lang="en-US" altLang="zh-CN" dirty="0" smtClean="0">
              <a:latin typeface="+mn-ea"/>
              <a:ea typeface="+mn-ea"/>
            </a:rPr>
            <a:t>Public</a:t>
          </a:r>
          <a:r>
            <a:rPr lang="zh-CN" altLang="en-US" dirty="0" smtClean="0">
              <a:latin typeface="+mn-ea"/>
              <a:ea typeface="+mn-ea"/>
            </a:rPr>
            <a:t>方法上开启事务</a:t>
          </a:r>
          <a:endParaRPr lang="zh-CN" altLang="en-US" dirty="0">
            <a:latin typeface="+mn-ea"/>
            <a:ea typeface="+mn-ea"/>
          </a:endParaRPr>
        </a:p>
      </dgm:t>
    </dgm:pt>
    <dgm:pt modelId="{2D04D4F5-06C1-D54A-A18D-24EA6E6E5EB3}" type="sibTrans" cxnId="{4B5DD6D7-6AAF-EA4D-A1A4-3B2229389C9F}">
      <dgm:prSet/>
      <dgm:spPr/>
      <dgm:t>
        <a:bodyPr/>
        <a:lstStyle/>
        <a:p>
          <a:endParaRPr lang="zh-CN" altLang="en-US"/>
        </a:p>
      </dgm:t>
    </dgm:pt>
    <dgm:pt modelId="{43DA445B-5315-BF4E-87AB-83E4DB40F558}" type="parTrans" cxnId="{4B5DD6D7-6AAF-EA4D-A1A4-3B2229389C9F}">
      <dgm:prSet/>
      <dgm:spPr/>
      <dgm:t>
        <a:bodyPr/>
        <a:lstStyle/>
        <a:p>
          <a:endParaRPr lang="zh-CN" altLang="en-US"/>
        </a:p>
      </dgm:t>
    </dgm:pt>
    <dgm:pt modelId="{5EF3D056-3782-1B49-BD1B-BAD13012DE83}">
      <dgm:prSet phldrT="[文本]"/>
      <dgm:spPr/>
      <dgm:t>
        <a:bodyPr/>
        <a:lstStyle/>
        <a:p>
          <a:r>
            <a:rPr lang="zh-CN" altLang="en-US" dirty="0" smtClean="0">
              <a:latin typeface="+mn-ea"/>
              <a:ea typeface="+mn-ea"/>
            </a:rPr>
            <a:t>系统不再配置全局事务，必须开发手动使用注解开启事务</a:t>
          </a:r>
          <a:endParaRPr lang="zh-CN" altLang="en-US" dirty="0">
            <a:latin typeface="+mn-ea"/>
            <a:ea typeface="+mn-ea"/>
          </a:endParaRPr>
        </a:p>
      </dgm:t>
    </dgm:pt>
    <dgm:pt modelId="{BEA10A16-5797-224F-A6EC-1B3C4033027B}" type="sibTrans" cxnId="{30D305AB-F7F0-174B-923D-8D47F4B07350}">
      <dgm:prSet/>
      <dgm:spPr/>
      <dgm:t>
        <a:bodyPr/>
        <a:lstStyle/>
        <a:p>
          <a:endParaRPr lang="zh-CN" altLang="en-US"/>
        </a:p>
      </dgm:t>
    </dgm:pt>
    <dgm:pt modelId="{42D46F16-4678-5F4D-B9CD-97E9609FFCCD}" type="parTrans" cxnId="{30D305AB-F7F0-174B-923D-8D47F4B07350}">
      <dgm:prSet/>
      <dgm:spPr/>
      <dgm:t>
        <a:bodyPr/>
        <a:lstStyle/>
        <a:p>
          <a:endParaRPr lang="zh-CN" altLang="en-US"/>
        </a:p>
      </dgm:t>
    </dgm:pt>
    <dgm:pt modelId="{1B066CF2-89A9-416F-B8A8-BDC1714855D7}">
      <dgm:prSet/>
      <dgm:spPr/>
      <dgm:t>
        <a:bodyPr/>
        <a:lstStyle/>
        <a:p>
          <a:r>
            <a:rPr lang="zh-CN" altLang="en-US" dirty="0" smtClean="0">
              <a:latin typeface="+mn-ea"/>
              <a:ea typeface="+mn-ea"/>
            </a:rPr>
            <a:t>使用</a:t>
          </a:r>
          <a:r>
            <a:rPr lang="en-US" altLang="en-US" dirty="0" smtClean="0">
              <a:latin typeface="+mn-ea"/>
              <a:ea typeface="+mn-ea"/>
            </a:rPr>
            <a:t>@Transactional</a:t>
          </a:r>
          <a:r>
            <a:rPr lang="zh-CN" altLang="en-US" dirty="0" smtClean="0">
              <a:latin typeface="+mn-ea"/>
              <a:ea typeface="+mn-ea"/>
            </a:rPr>
            <a:t>的属性开启业务需要的事务</a:t>
          </a:r>
          <a:endParaRPr lang="zh-CN" altLang="en-US" dirty="0">
            <a:latin typeface="+mn-ea"/>
            <a:ea typeface="+mn-ea"/>
          </a:endParaRPr>
        </a:p>
      </dgm:t>
    </dgm:pt>
    <dgm:pt modelId="{415DDFD1-9D24-4E8F-B9D8-C979052603DD}" type="parTrans" cxnId="{992EBDD3-6BCE-40E7-B282-0F3C66B54ABF}">
      <dgm:prSet/>
      <dgm:spPr/>
      <dgm:t>
        <a:bodyPr/>
        <a:lstStyle/>
        <a:p>
          <a:endParaRPr lang="zh-CN" altLang="en-US"/>
        </a:p>
      </dgm:t>
    </dgm:pt>
    <dgm:pt modelId="{44729BD4-FD92-4247-80B8-AB5DD130DB62}" type="sibTrans" cxnId="{992EBDD3-6BCE-40E7-B282-0F3C66B54ABF}">
      <dgm:prSet/>
      <dgm:spPr/>
      <dgm:t>
        <a:bodyPr/>
        <a:lstStyle/>
        <a:p>
          <a:endParaRPr lang="zh-CN" altLang="en-US"/>
        </a:p>
      </dgm:t>
    </dgm:pt>
    <dgm:pt modelId="{09E2A812-A439-5249-A73D-A030368F1A60}" type="pres">
      <dgm:prSet presAssocID="{50A764CC-EF6E-DB4C-A847-8110220D308D}" presName="Name0" presStyleCnt="0">
        <dgm:presLayoutVars>
          <dgm:chMax val="7"/>
          <dgm:chPref val="7"/>
          <dgm:dir/>
        </dgm:presLayoutVars>
      </dgm:prSet>
      <dgm:spPr/>
      <dgm:t>
        <a:bodyPr/>
        <a:lstStyle/>
        <a:p>
          <a:endParaRPr lang="zh-CN" altLang="en-US"/>
        </a:p>
      </dgm:t>
    </dgm:pt>
    <dgm:pt modelId="{DB1C9EFF-324B-E64F-96CE-B484D951850D}" type="pres">
      <dgm:prSet presAssocID="{50A764CC-EF6E-DB4C-A847-8110220D308D}" presName="Name1" presStyleCnt="0"/>
      <dgm:spPr/>
      <dgm:t>
        <a:bodyPr/>
        <a:lstStyle/>
        <a:p>
          <a:endParaRPr lang="zh-CN" altLang="en-US"/>
        </a:p>
      </dgm:t>
    </dgm:pt>
    <dgm:pt modelId="{6AC7870D-5685-5549-85C0-F5BB2AE2B991}" type="pres">
      <dgm:prSet presAssocID="{50A764CC-EF6E-DB4C-A847-8110220D308D}" presName="cycle" presStyleCnt="0"/>
      <dgm:spPr/>
      <dgm:t>
        <a:bodyPr/>
        <a:lstStyle/>
        <a:p>
          <a:endParaRPr lang="zh-CN" altLang="en-US"/>
        </a:p>
      </dgm:t>
    </dgm:pt>
    <dgm:pt modelId="{5A1F0D65-DA37-1B48-B9AE-3C33490F50C9}" type="pres">
      <dgm:prSet presAssocID="{50A764CC-EF6E-DB4C-A847-8110220D308D}" presName="srcNode" presStyleLbl="node1" presStyleIdx="0" presStyleCnt="4"/>
      <dgm:spPr/>
      <dgm:t>
        <a:bodyPr/>
        <a:lstStyle/>
        <a:p>
          <a:endParaRPr lang="zh-CN" altLang="en-US"/>
        </a:p>
      </dgm:t>
    </dgm:pt>
    <dgm:pt modelId="{020A1DE0-7B5F-D747-BDD9-E021573B2F22}" type="pres">
      <dgm:prSet presAssocID="{50A764CC-EF6E-DB4C-A847-8110220D308D}" presName="conn" presStyleLbl="parChTrans1D2" presStyleIdx="0" presStyleCnt="1"/>
      <dgm:spPr/>
      <dgm:t>
        <a:bodyPr/>
        <a:lstStyle/>
        <a:p>
          <a:endParaRPr lang="zh-CN" altLang="en-US"/>
        </a:p>
      </dgm:t>
    </dgm:pt>
    <dgm:pt modelId="{178232AA-D096-9F4A-BB4C-40DAB96C6F54}" type="pres">
      <dgm:prSet presAssocID="{50A764CC-EF6E-DB4C-A847-8110220D308D}" presName="extraNode" presStyleLbl="node1" presStyleIdx="0" presStyleCnt="4"/>
      <dgm:spPr/>
      <dgm:t>
        <a:bodyPr/>
        <a:lstStyle/>
        <a:p>
          <a:endParaRPr lang="zh-CN" altLang="en-US"/>
        </a:p>
      </dgm:t>
    </dgm:pt>
    <dgm:pt modelId="{C23FD9EF-3FF5-344A-8339-EFD2F126B6AB}" type="pres">
      <dgm:prSet presAssocID="{50A764CC-EF6E-DB4C-A847-8110220D308D}" presName="dstNode" presStyleLbl="node1" presStyleIdx="0" presStyleCnt="4"/>
      <dgm:spPr/>
      <dgm:t>
        <a:bodyPr/>
        <a:lstStyle/>
        <a:p>
          <a:endParaRPr lang="zh-CN" altLang="en-US"/>
        </a:p>
      </dgm:t>
    </dgm:pt>
    <dgm:pt modelId="{7A55961B-4ACE-BE49-9006-23F359F547A7}" type="pres">
      <dgm:prSet presAssocID="{876A885E-150E-ED47-9F06-B8CAD132C3CB}" presName="text_1" presStyleLbl="node1" presStyleIdx="0" presStyleCnt="4">
        <dgm:presLayoutVars>
          <dgm:bulletEnabled val="1"/>
        </dgm:presLayoutVars>
      </dgm:prSet>
      <dgm:spPr/>
      <dgm:t>
        <a:bodyPr/>
        <a:lstStyle/>
        <a:p>
          <a:endParaRPr lang="zh-CN" altLang="en-US"/>
        </a:p>
      </dgm:t>
    </dgm:pt>
    <dgm:pt modelId="{1726CC4C-8956-0E4D-A32E-9318F92C0C2C}" type="pres">
      <dgm:prSet presAssocID="{876A885E-150E-ED47-9F06-B8CAD132C3CB}" presName="accent_1" presStyleCnt="0"/>
      <dgm:spPr/>
      <dgm:t>
        <a:bodyPr/>
        <a:lstStyle/>
        <a:p>
          <a:endParaRPr lang="zh-CN" altLang="en-US"/>
        </a:p>
      </dgm:t>
    </dgm:pt>
    <dgm:pt modelId="{C5239489-7C76-434E-9867-291503D17367}" type="pres">
      <dgm:prSet presAssocID="{876A885E-150E-ED47-9F06-B8CAD132C3CB}" presName="accentRepeatNode" presStyleLbl="solidFgAcc1" presStyleIdx="0" presStyleCnt="4"/>
      <dgm:spPr/>
      <dgm:t>
        <a:bodyPr/>
        <a:lstStyle/>
        <a:p>
          <a:endParaRPr lang="zh-CN" altLang="en-US"/>
        </a:p>
      </dgm:t>
    </dgm:pt>
    <dgm:pt modelId="{78D1163C-CCD3-EE44-9EC5-4DC09AB02274}" type="pres">
      <dgm:prSet presAssocID="{5EF3D056-3782-1B49-BD1B-BAD13012DE83}" presName="text_2" presStyleLbl="node1" presStyleIdx="1" presStyleCnt="4">
        <dgm:presLayoutVars>
          <dgm:bulletEnabled val="1"/>
        </dgm:presLayoutVars>
      </dgm:prSet>
      <dgm:spPr/>
      <dgm:t>
        <a:bodyPr/>
        <a:lstStyle/>
        <a:p>
          <a:endParaRPr lang="zh-CN" altLang="en-US"/>
        </a:p>
      </dgm:t>
    </dgm:pt>
    <dgm:pt modelId="{3367A984-93DD-0E4B-AA62-859A7B123D88}" type="pres">
      <dgm:prSet presAssocID="{5EF3D056-3782-1B49-BD1B-BAD13012DE83}" presName="accent_2" presStyleCnt="0"/>
      <dgm:spPr/>
      <dgm:t>
        <a:bodyPr/>
        <a:lstStyle/>
        <a:p>
          <a:endParaRPr lang="zh-CN" altLang="en-US"/>
        </a:p>
      </dgm:t>
    </dgm:pt>
    <dgm:pt modelId="{DC7CE211-BF8F-344F-8B2E-8CE302D05B5F}" type="pres">
      <dgm:prSet presAssocID="{5EF3D056-3782-1B49-BD1B-BAD13012DE83}" presName="accentRepeatNode" presStyleLbl="solidFgAcc1" presStyleIdx="1" presStyleCnt="4"/>
      <dgm:spPr/>
      <dgm:t>
        <a:bodyPr/>
        <a:lstStyle/>
        <a:p>
          <a:endParaRPr lang="zh-CN" altLang="en-US"/>
        </a:p>
      </dgm:t>
    </dgm:pt>
    <dgm:pt modelId="{812B1302-1A9D-7342-8FDB-B23F64C8FCF0}" type="pres">
      <dgm:prSet presAssocID="{906C2A47-1D58-144B-826F-6B2CFE43186A}" presName="text_3" presStyleLbl="node1" presStyleIdx="2" presStyleCnt="4">
        <dgm:presLayoutVars>
          <dgm:bulletEnabled val="1"/>
        </dgm:presLayoutVars>
      </dgm:prSet>
      <dgm:spPr/>
      <dgm:t>
        <a:bodyPr/>
        <a:lstStyle/>
        <a:p>
          <a:endParaRPr lang="zh-CN" altLang="en-US"/>
        </a:p>
      </dgm:t>
    </dgm:pt>
    <dgm:pt modelId="{9BA724D0-66B4-1B4E-9450-87CCA70BD195}" type="pres">
      <dgm:prSet presAssocID="{906C2A47-1D58-144B-826F-6B2CFE43186A}" presName="accent_3" presStyleCnt="0"/>
      <dgm:spPr/>
      <dgm:t>
        <a:bodyPr/>
        <a:lstStyle/>
        <a:p>
          <a:endParaRPr lang="zh-CN" altLang="en-US"/>
        </a:p>
      </dgm:t>
    </dgm:pt>
    <dgm:pt modelId="{64D7063C-BCF4-AB41-A60B-3D682875C90A}" type="pres">
      <dgm:prSet presAssocID="{906C2A47-1D58-144B-826F-6B2CFE43186A}" presName="accentRepeatNode" presStyleLbl="solidFgAcc1" presStyleIdx="2" presStyleCnt="4"/>
      <dgm:spPr/>
      <dgm:t>
        <a:bodyPr/>
        <a:lstStyle/>
        <a:p>
          <a:endParaRPr lang="zh-CN" altLang="en-US"/>
        </a:p>
      </dgm:t>
    </dgm:pt>
    <dgm:pt modelId="{6BA79612-7D72-41D3-9FCC-B5E7474261CE}" type="pres">
      <dgm:prSet presAssocID="{1B066CF2-89A9-416F-B8A8-BDC1714855D7}" presName="text_4" presStyleLbl="node1" presStyleIdx="3" presStyleCnt="4">
        <dgm:presLayoutVars>
          <dgm:bulletEnabled val="1"/>
        </dgm:presLayoutVars>
      </dgm:prSet>
      <dgm:spPr/>
      <dgm:t>
        <a:bodyPr/>
        <a:lstStyle/>
        <a:p>
          <a:endParaRPr lang="zh-CN" altLang="en-US"/>
        </a:p>
      </dgm:t>
    </dgm:pt>
    <dgm:pt modelId="{EB21B75A-E9E4-4961-AA08-9F7E54445801}" type="pres">
      <dgm:prSet presAssocID="{1B066CF2-89A9-416F-B8A8-BDC1714855D7}" presName="accent_4" presStyleCnt="0"/>
      <dgm:spPr/>
      <dgm:t>
        <a:bodyPr/>
        <a:lstStyle/>
        <a:p>
          <a:endParaRPr lang="zh-CN" altLang="en-US"/>
        </a:p>
      </dgm:t>
    </dgm:pt>
    <dgm:pt modelId="{53D2F433-FF03-4FA1-A51A-30C1273F36D5}" type="pres">
      <dgm:prSet presAssocID="{1B066CF2-89A9-416F-B8A8-BDC1714855D7}" presName="accentRepeatNode" presStyleLbl="solidFgAcc1" presStyleIdx="3" presStyleCnt="4"/>
      <dgm:spPr/>
      <dgm:t>
        <a:bodyPr/>
        <a:lstStyle/>
        <a:p>
          <a:endParaRPr lang="zh-CN" altLang="en-US"/>
        </a:p>
      </dgm:t>
    </dgm:pt>
  </dgm:ptLst>
  <dgm:cxnLst>
    <dgm:cxn modelId="{3C04F9C6-FD70-44A8-A3D2-DF8C0990874B}" type="presOf" srcId="{822363B6-D428-2E45-B384-76BFC942C5FE}" destId="{020A1DE0-7B5F-D747-BDD9-E021573B2F22}" srcOrd="0" destOrd="0" presId="urn:microsoft.com/office/officeart/2008/layout/VerticalCurvedList"/>
    <dgm:cxn modelId="{3AEA0BD3-60F6-44AC-9AF0-FF82401AB932}" type="presOf" srcId="{906C2A47-1D58-144B-826F-6B2CFE43186A}" destId="{812B1302-1A9D-7342-8FDB-B23F64C8FCF0}" srcOrd="0" destOrd="0" presId="urn:microsoft.com/office/officeart/2008/layout/VerticalCurvedList"/>
    <dgm:cxn modelId="{30D305AB-F7F0-174B-923D-8D47F4B07350}" srcId="{50A764CC-EF6E-DB4C-A847-8110220D308D}" destId="{5EF3D056-3782-1B49-BD1B-BAD13012DE83}" srcOrd="1" destOrd="0" parTransId="{42D46F16-4678-5F4D-B9CD-97E9609FFCCD}" sibTransId="{BEA10A16-5797-224F-A6EC-1B3C4033027B}"/>
    <dgm:cxn modelId="{FAB088AB-245D-4DDB-8C98-FB73B927E9E9}" type="presOf" srcId="{1B066CF2-89A9-416F-B8A8-BDC1714855D7}" destId="{6BA79612-7D72-41D3-9FCC-B5E7474261CE}" srcOrd="0" destOrd="0" presId="urn:microsoft.com/office/officeart/2008/layout/VerticalCurvedList"/>
    <dgm:cxn modelId="{F4C53630-A9B4-48BE-9FC5-F89847FA983D}" type="presOf" srcId="{876A885E-150E-ED47-9F06-B8CAD132C3CB}" destId="{7A55961B-4ACE-BE49-9006-23F359F547A7}" srcOrd="0" destOrd="0" presId="urn:microsoft.com/office/officeart/2008/layout/VerticalCurvedList"/>
    <dgm:cxn modelId="{CE7B33D0-6DC3-445E-8B16-F4CEB05E48EF}" type="presOf" srcId="{5EF3D056-3782-1B49-BD1B-BAD13012DE83}" destId="{78D1163C-CCD3-EE44-9EC5-4DC09AB02274}" srcOrd="0" destOrd="0" presId="urn:microsoft.com/office/officeart/2008/layout/VerticalCurvedList"/>
    <dgm:cxn modelId="{2E52FA62-D0DE-4A5D-B78E-26C852ED1111}" type="presOf" srcId="{50A764CC-EF6E-DB4C-A847-8110220D308D}" destId="{09E2A812-A439-5249-A73D-A030368F1A60}" srcOrd="0" destOrd="0" presId="urn:microsoft.com/office/officeart/2008/layout/VerticalCurvedList"/>
    <dgm:cxn modelId="{1D46263B-D00C-304D-A46A-32431006EBC0}" srcId="{50A764CC-EF6E-DB4C-A847-8110220D308D}" destId="{876A885E-150E-ED47-9F06-B8CAD132C3CB}" srcOrd="0" destOrd="0" parTransId="{41C7200D-A70E-C84A-B9A5-AC044F7985C6}" sibTransId="{822363B6-D428-2E45-B384-76BFC942C5FE}"/>
    <dgm:cxn modelId="{4B5DD6D7-6AAF-EA4D-A1A4-3B2229389C9F}" srcId="{50A764CC-EF6E-DB4C-A847-8110220D308D}" destId="{906C2A47-1D58-144B-826F-6B2CFE43186A}" srcOrd="2" destOrd="0" parTransId="{43DA445B-5315-BF4E-87AB-83E4DB40F558}" sibTransId="{2D04D4F5-06C1-D54A-A18D-24EA6E6E5EB3}"/>
    <dgm:cxn modelId="{992EBDD3-6BCE-40E7-B282-0F3C66B54ABF}" srcId="{50A764CC-EF6E-DB4C-A847-8110220D308D}" destId="{1B066CF2-89A9-416F-B8A8-BDC1714855D7}" srcOrd="3" destOrd="0" parTransId="{415DDFD1-9D24-4E8F-B9D8-C979052603DD}" sibTransId="{44729BD4-FD92-4247-80B8-AB5DD130DB62}"/>
    <dgm:cxn modelId="{020AB41B-C57C-4ED0-BFC4-B1BF154F02FA}" type="presParOf" srcId="{09E2A812-A439-5249-A73D-A030368F1A60}" destId="{DB1C9EFF-324B-E64F-96CE-B484D951850D}" srcOrd="0" destOrd="0" presId="urn:microsoft.com/office/officeart/2008/layout/VerticalCurvedList"/>
    <dgm:cxn modelId="{724A8E56-883C-4B38-ADC7-D433B06A42D0}" type="presParOf" srcId="{DB1C9EFF-324B-E64F-96CE-B484D951850D}" destId="{6AC7870D-5685-5549-85C0-F5BB2AE2B991}" srcOrd="0" destOrd="0" presId="urn:microsoft.com/office/officeart/2008/layout/VerticalCurvedList"/>
    <dgm:cxn modelId="{B795667F-00BD-42CC-9428-0B63EE471781}" type="presParOf" srcId="{6AC7870D-5685-5549-85C0-F5BB2AE2B991}" destId="{5A1F0D65-DA37-1B48-B9AE-3C33490F50C9}" srcOrd="0" destOrd="0" presId="urn:microsoft.com/office/officeart/2008/layout/VerticalCurvedList"/>
    <dgm:cxn modelId="{1DEF58CF-6FF0-4B3B-B6F9-F12282F621E9}" type="presParOf" srcId="{6AC7870D-5685-5549-85C0-F5BB2AE2B991}" destId="{020A1DE0-7B5F-D747-BDD9-E021573B2F22}" srcOrd="1" destOrd="0" presId="urn:microsoft.com/office/officeart/2008/layout/VerticalCurvedList"/>
    <dgm:cxn modelId="{76F3F5C3-F518-474D-A724-CE31DDF0601B}" type="presParOf" srcId="{6AC7870D-5685-5549-85C0-F5BB2AE2B991}" destId="{178232AA-D096-9F4A-BB4C-40DAB96C6F54}" srcOrd="2" destOrd="0" presId="urn:microsoft.com/office/officeart/2008/layout/VerticalCurvedList"/>
    <dgm:cxn modelId="{CF97D1E6-6667-41D0-A8A7-951DFA18B913}" type="presParOf" srcId="{6AC7870D-5685-5549-85C0-F5BB2AE2B991}" destId="{C23FD9EF-3FF5-344A-8339-EFD2F126B6AB}" srcOrd="3" destOrd="0" presId="urn:microsoft.com/office/officeart/2008/layout/VerticalCurvedList"/>
    <dgm:cxn modelId="{1CB8898B-9376-4B1B-AE9E-322A3E7FD81B}" type="presParOf" srcId="{DB1C9EFF-324B-E64F-96CE-B484D951850D}" destId="{7A55961B-4ACE-BE49-9006-23F359F547A7}" srcOrd="1" destOrd="0" presId="urn:microsoft.com/office/officeart/2008/layout/VerticalCurvedList"/>
    <dgm:cxn modelId="{76EAA547-BF2D-423F-AF70-066380A92A5A}" type="presParOf" srcId="{DB1C9EFF-324B-E64F-96CE-B484D951850D}" destId="{1726CC4C-8956-0E4D-A32E-9318F92C0C2C}" srcOrd="2" destOrd="0" presId="urn:microsoft.com/office/officeart/2008/layout/VerticalCurvedList"/>
    <dgm:cxn modelId="{9CB8C77F-6899-4F5A-9F57-40ABD55CC634}" type="presParOf" srcId="{1726CC4C-8956-0E4D-A32E-9318F92C0C2C}" destId="{C5239489-7C76-434E-9867-291503D17367}" srcOrd="0" destOrd="0" presId="urn:microsoft.com/office/officeart/2008/layout/VerticalCurvedList"/>
    <dgm:cxn modelId="{BC17C99A-1D7D-498E-9E58-DA4F4B24D6B8}" type="presParOf" srcId="{DB1C9EFF-324B-E64F-96CE-B484D951850D}" destId="{78D1163C-CCD3-EE44-9EC5-4DC09AB02274}" srcOrd="3" destOrd="0" presId="urn:microsoft.com/office/officeart/2008/layout/VerticalCurvedList"/>
    <dgm:cxn modelId="{90BF46E8-F534-41B9-B613-49817986DE7D}" type="presParOf" srcId="{DB1C9EFF-324B-E64F-96CE-B484D951850D}" destId="{3367A984-93DD-0E4B-AA62-859A7B123D88}" srcOrd="4" destOrd="0" presId="urn:microsoft.com/office/officeart/2008/layout/VerticalCurvedList"/>
    <dgm:cxn modelId="{207F691B-747F-4BB1-8CF4-CC57A91D5DFA}" type="presParOf" srcId="{3367A984-93DD-0E4B-AA62-859A7B123D88}" destId="{DC7CE211-BF8F-344F-8B2E-8CE302D05B5F}" srcOrd="0" destOrd="0" presId="urn:microsoft.com/office/officeart/2008/layout/VerticalCurvedList"/>
    <dgm:cxn modelId="{7A914FDB-D96E-4AA2-842E-F9AFFF8DF846}" type="presParOf" srcId="{DB1C9EFF-324B-E64F-96CE-B484D951850D}" destId="{812B1302-1A9D-7342-8FDB-B23F64C8FCF0}" srcOrd="5" destOrd="0" presId="urn:microsoft.com/office/officeart/2008/layout/VerticalCurvedList"/>
    <dgm:cxn modelId="{EB6CCB81-EA66-466F-BF81-D1E34C70DF26}" type="presParOf" srcId="{DB1C9EFF-324B-E64F-96CE-B484D951850D}" destId="{9BA724D0-66B4-1B4E-9450-87CCA70BD195}" srcOrd="6" destOrd="0" presId="urn:microsoft.com/office/officeart/2008/layout/VerticalCurvedList"/>
    <dgm:cxn modelId="{14EB77E4-5CC4-4870-A5FF-8D2C1C744701}" type="presParOf" srcId="{9BA724D0-66B4-1B4E-9450-87CCA70BD195}" destId="{64D7063C-BCF4-AB41-A60B-3D682875C90A}" srcOrd="0" destOrd="0" presId="urn:microsoft.com/office/officeart/2008/layout/VerticalCurvedList"/>
    <dgm:cxn modelId="{196FF68B-40AE-44E1-AED0-31327BD2F348}" type="presParOf" srcId="{DB1C9EFF-324B-E64F-96CE-B484D951850D}" destId="{6BA79612-7D72-41D3-9FCC-B5E7474261CE}" srcOrd="7" destOrd="0" presId="urn:microsoft.com/office/officeart/2008/layout/VerticalCurvedList"/>
    <dgm:cxn modelId="{984307BD-9885-49F8-A80E-26A43BE6230C}" type="presParOf" srcId="{DB1C9EFF-324B-E64F-96CE-B484D951850D}" destId="{EB21B75A-E9E4-4961-AA08-9F7E54445801}" srcOrd="8" destOrd="0" presId="urn:microsoft.com/office/officeart/2008/layout/VerticalCurvedList"/>
    <dgm:cxn modelId="{7A426B42-FFDA-4506-B4CA-588C445E716D}" type="presParOf" srcId="{EB21B75A-E9E4-4961-AA08-9F7E54445801}" destId="{53D2F433-FF03-4FA1-A51A-30C1273F36D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b="1" i="0" dirty="0" smtClean="0"/>
            <a:t>rollbackFor</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该属性用于设置需要进行回滚的异常类数组，当方法中抛出指定异常数组中的异常时，则进行事务回滚</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zh-CN" altLang="en-US" b="0" i="0" dirty="0" smtClean="0"/>
            <a:t>指定单一异常类：</a:t>
          </a:r>
          <a:r>
            <a:rPr lang="en-US" altLang="zh-CN" b="0" i="0" dirty="0" smtClean="0"/>
            <a:t>@</a:t>
          </a:r>
          <a:r>
            <a:rPr lang="en-US" b="0" i="0" dirty="0" smtClean="0"/>
            <a:t>Transactional(rollbackFor=</a:t>
          </a:r>
          <a:r>
            <a:rPr lang="en-US" b="0" i="0" dirty="0" err="1" smtClean="0"/>
            <a:t>RuntimeException.class</a:t>
          </a:r>
          <a:r>
            <a:rPr lang="en-US" b="0" i="0" dirty="0" smtClean="0"/>
            <a:t>)</a:t>
          </a:r>
        </a:p>
        <a:p>
          <a:r>
            <a:rPr lang="zh-CN" altLang="en-US" b="0" i="0" dirty="0" smtClean="0"/>
            <a:t>指定多个异常类：</a:t>
          </a:r>
          <a:r>
            <a:rPr lang="en-US" altLang="zh-CN" b="0" i="0" dirty="0" smtClean="0"/>
            <a:t>@</a:t>
          </a:r>
          <a:r>
            <a:rPr lang="en-US" b="0" i="0" dirty="0" smtClean="0"/>
            <a:t>Transactional(rollbackFor={</a:t>
          </a:r>
          <a:r>
            <a:rPr lang="en-US" b="0" i="0" dirty="0" err="1" smtClean="0"/>
            <a:t>RuntimeException.class</a:t>
          </a:r>
          <a:r>
            <a:rPr lang="en-US" b="0" i="0" dirty="0" smtClean="0"/>
            <a:t>, </a:t>
          </a:r>
          <a:r>
            <a:rPr lang="en-US" b="0" i="0" dirty="0" err="1" smtClean="0"/>
            <a:t>Exception.class</a:t>
          </a:r>
          <a:r>
            <a:rPr lang="en-US" b="0" i="0" dirty="0" smtClean="0"/>
            <a:t>})</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6053BE40-C6E6-411A-A830-24AA978F4B8D}" type="presOf" srcId="{19CEE69C-7C7A-4BDA-B03C-B129BC965C55}" destId="{89C8C15B-FA66-4AE1-81F5-BBF5A4A292CE}" srcOrd="0" destOrd="0" presId="urn:microsoft.com/office/officeart/2008/layout/PictureAccentList"/>
    <dgm:cxn modelId="{2677D4CD-96AD-45E2-81A4-C426E3A57B12}" type="presOf" srcId="{FC851CE1-2920-4782-AF5C-3964B62D1258}" destId="{9CE64F9A-ABD9-41A3-B8EE-C44516847049}"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D0630D3D-56C0-4117-B4DF-BFD79E66C89C}" type="presOf" srcId="{87B7655F-6533-4E6D-BA9A-DFAEDF0F821B}" destId="{3A23D8B9-00AE-4C69-A96E-7FCD32668209}" srcOrd="0" destOrd="0" presId="urn:microsoft.com/office/officeart/2008/layout/PictureAccentList"/>
    <dgm:cxn modelId="{7532E498-59ED-487B-93CA-3AB83E7422CC}" type="presOf" srcId="{444BACB6-F692-476A-B4D2-06BAB49C87A8}" destId="{AEF37116-3466-4A76-8A3E-73E76B6161C7}"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37280DB0-4204-408A-9126-AEEA378312BF}" type="presParOf" srcId="{3A23D8B9-00AE-4C69-A96E-7FCD32668209}" destId="{48EFFB33-78A5-45D7-8317-61096C0A04A0}" srcOrd="0" destOrd="0" presId="urn:microsoft.com/office/officeart/2008/layout/PictureAccentList"/>
    <dgm:cxn modelId="{BA7A9BE0-8EC6-48B4-9217-055DD9EBE01E}" type="presParOf" srcId="{48EFFB33-78A5-45D7-8317-61096C0A04A0}" destId="{8C460D51-B4EF-4543-910B-F4ABE9162254}" srcOrd="0" destOrd="0" presId="urn:microsoft.com/office/officeart/2008/layout/PictureAccentList"/>
    <dgm:cxn modelId="{3CCBD8E2-46BD-4BB4-BF32-E557CB408E25}" type="presParOf" srcId="{8C460D51-B4EF-4543-910B-F4ABE9162254}" destId="{AEF37116-3466-4A76-8A3E-73E76B6161C7}" srcOrd="0" destOrd="0" presId="urn:microsoft.com/office/officeart/2008/layout/PictureAccentList"/>
    <dgm:cxn modelId="{98058294-EFF1-4676-BDA2-26A84702CC4B}" type="presParOf" srcId="{48EFFB33-78A5-45D7-8317-61096C0A04A0}" destId="{2C73CB65-3681-4A83-8798-886DD5E4EA13}" srcOrd="1" destOrd="0" presId="urn:microsoft.com/office/officeart/2008/layout/PictureAccentList"/>
    <dgm:cxn modelId="{9184DD22-6FE2-4E85-B5FD-D3EB3B2970A4}" type="presParOf" srcId="{2C73CB65-3681-4A83-8798-886DD5E4EA13}" destId="{042F2ADC-4393-47E8-91AA-9B862E7AF31E}" srcOrd="0" destOrd="0" presId="urn:microsoft.com/office/officeart/2008/layout/PictureAccentList"/>
    <dgm:cxn modelId="{B1B5DEE6-D837-4D3C-9E5F-F595AA1DFCFC}" type="presParOf" srcId="{042F2ADC-4393-47E8-91AA-9B862E7AF31E}" destId="{76B3704E-F755-4782-B260-30219FF9E0D1}" srcOrd="0" destOrd="0" presId="urn:microsoft.com/office/officeart/2008/layout/PictureAccentList"/>
    <dgm:cxn modelId="{25D40F43-4088-4E69-8E14-B65D00F480E1}" type="presParOf" srcId="{042F2ADC-4393-47E8-91AA-9B862E7AF31E}" destId="{89C8C15B-FA66-4AE1-81F5-BBF5A4A292CE}" srcOrd="1" destOrd="0" presId="urn:microsoft.com/office/officeart/2008/layout/PictureAccentList"/>
    <dgm:cxn modelId="{81F9E375-2D3C-40EC-8486-BAC207C99146}" type="presParOf" srcId="{2C73CB65-3681-4A83-8798-886DD5E4EA13}" destId="{D8CD52E8-98D3-4B21-965F-C843CBCCC4FB}" srcOrd="1" destOrd="0" presId="urn:microsoft.com/office/officeart/2008/layout/PictureAccentList"/>
    <dgm:cxn modelId="{DCAB250A-A521-4CDA-8A77-415847933474}" type="presParOf" srcId="{D8CD52E8-98D3-4B21-965F-C843CBCCC4FB}" destId="{DDCB3B2A-357F-485D-B5AF-F27A046B3277}" srcOrd="0" destOrd="0" presId="urn:microsoft.com/office/officeart/2008/layout/PictureAccentList"/>
    <dgm:cxn modelId="{09A87DCB-AF38-4122-8F39-8A720497EFD0}"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b="1" i="0" dirty="0" smtClean="0"/>
            <a:t>rollbackForClassName</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该属性用于设置需要进行回滚的异常类名称数组，当方法中抛出指定异常名称数组中的异常时，则进行事务回滚</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zh-CN" altLang="en-US" b="0" i="0" dirty="0" smtClean="0"/>
            <a:t>指定单一异常类名称：</a:t>
          </a:r>
          <a:r>
            <a:rPr lang="en-US" altLang="zh-CN" b="0" i="0" dirty="0" smtClean="0"/>
            <a:t>@</a:t>
          </a:r>
          <a:r>
            <a:rPr lang="en-US" b="0" i="0" dirty="0" smtClean="0"/>
            <a:t>Transactional(rollbackForClassName="</a:t>
          </a:r>
          <a:r>
            <a:rPr lang="en-US" b="0" i="0" dirty="0" err="1" smtClean="0"/>
            <a:t>RuntimeException</a:t>
          </a:r>
          <a:r>
            <a:rPr lang="en-US" b="0" i="0" dirty="0" smtClean="0"/>
            <a:t>")</a:t>
          </a:r>
        </a:p>
        <a:p>
          <a:r>
            <a:rPr lang="zh-CN" altLang="en-US" b="0" i="0" dirty="0" smtClean="0"/>
            <a:t>指定多个异常类名称：</a:t>
          </a:r>
          <a:r>
            <a:rPr lang="en-US" altLang="zh-CN" b="0" i="0" dirty="0" smtClean="0"/>
            <a:t>@</a:t>
          </a:r>
          <a:r>
            <a:rPr lang="en-US" b="0" i="0" dirty="0" smtClean="0"/>
            <a:t>Transactional(rollbackForClassName={"</a:t>
          </a:r>
          <a:r>
            <a:rPr lang="en-US" b="0" i="0" dirty="0" err="1" smtClean="0"/>
            <a:t>RuntimeException</a:t>
          </a:r>
          <a:r>
            <a:rPr lang="en-US" b="0" i="0" dirty="0" smtClean="0"/>
            <a:t>","Exception"})</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60E206EC-9230-406A-BE4F-39362789EBF0}" type="presOf" srcId="{444BACB6-F692-476A-B4D2-06BAB49C87A8}" destId="{AEF37116-3466-4A76-8A3E-73E76B6161C7}" srcOrd="0" destOrd="0" presId="urn:microsoft.com/office/officeart/2008/layout/PictureAccentList"/>
    <dgm:cxn modelId="{A4E13E33-688D-4998-9172-4079EB60C98C}" type="presOf" srcId="{FC851CE1-2920-4782-AF5C-3964B62D1258}" destId="{9CE64F9A-ABD9-41A3-B8EE-C44516847049}" srcOrd="0" destOrd="0" presId="urn:microsoft.com/office/officeart/2008/layout/PictureAccentList"/>
    <dgm:cxn modelId="{35D17E3F-DA6E-421D-81D8-D4D8D8C19BD0}" type="presOf" srcId="{87B7655F-6533-4E6D-BA9A-DFAEDF0F821B}" destId="{3A23D8B9-00AE-4C69-A96E-7FCD32668209}"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735C463E-DE1E-4214-8E78-DE696071E2F2}" type="presOf" srcId="{19CEE69C-7C7A-4BDA-B03C-B129BC965C55}" destId="{89C8C15B-FA66-4AE1-81F5-BBF5A4A292CE}"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73D255B8-E7FF-46C9-8526-33235CCACF24}" type="presParOf" srcId="{3A23D8B9-00AE-4C69-A96E-7FCD32668209}" destId="{48EFFB33-78A5-45D7-8317-61096C0A04A0}" srcOrd="0" destOrd="0" presId="urn:microsoft.com/office/officeart/2008/layout/PictureAccentList"/>
    <dgm:cxn modelId="{B40E782F-4E47-4AC3-8AC3-496D18DB33E7}" type="presParOf" srcId="{48EFFB33-78A5-45D7-8317-61096C0A04A0}" destId="{8C460D51-B4EF-4543-910B-F4ABE9162254}" srcOrd="0" destOrd="0" presId="urn:microsoft.com/office/officeart/2008/layout/PictureAccentList"/>
    <dgm:cxn modelId="{A5B7DD0C-7580-49A8-AA3C-26E7096C57C2}" type="presParOf" srcId="{8C460D51-B4EF-4543-910B-F4ABE9162254}" destId="{AEF37116-3466-4A76-8A3E-73E76B6161C7}" srcOrd="0" destOrd="0" presId="urn:microsoft.com/office/officeart/2008/layout/PictureAccentList"/>
    <dgm:cxn modelId="{5D148407-0443-4C8F-A4C0-BDFA01E63FF0}" type="presParOf" srcId="{48EFFB33-78A5-45D7-8317-61096C0A04A0}" destId="{2C73CB65-3681-4A83-8798-886DD5E4EA13}" srcOrd="1" destOrd="0" presId="urn:microsoft.com/office/officeart/2008/layout/PictureAccentList"/>
    <dgm:cxn modelId="{25E018AB-E066-4247-909D-53A8751AB860}" type="presParOf" srcId="{2C73CB65-3681-4A83-8798-886DD5E4EA13}" destId="{042F2ADC-4393-47E8-91AA-9B862E7AF31E}" srcOrd="0" destOrd="0" presId="urn:microsoft.com/office/officeart/2008/layout/PictureAccentList"/>
    <dgm:cxn modelId="{C547E5AE-854E-424E-81DD-9286C97A501A}" type="presParOf" srcId="{042F2ADC-4393-47E8-91AA-9B862E7AF31E}" destId="{76B3704E-F755-4782-B260-30219FF9E0D1}" srcOrd="0" destOrd="0" presId="urn:microsoft.com/office/officeart/2008/layout/PictureAccentList"/>
    <dgm:cxn modelId="{DCB98918-8974-4A39-95FB-4E329A7FEEBF}" type="presParOf" srcId="{042F2ADC-4393-47E8-91AA-9B862E7AF31E}" destId="{89C8C15B-FA66-4AE1-81F5-BBF5A4A292CE}" srcOrd="1" destOrd="0" presId="urn:microsoft.com/office/officeart/2008/layout/PictureAccentList"/>
    <dgm:cxn modelId="{73FB8303-C1D0-4E37-B002-3DA3AA01AFA3}" type="presParOf" srcId="{2C73CB65-3681-4A83-8798-886DD5E4EA13}" destId="{D8CD52E8-98D3-4B21-965F-C843CBCCC4FB}" srcOrd="1" destOrd="0" presId="urn:microsoft.com/office/officeart/2008/layout/PictureAccentList"/>
    <dgm:cxn modelId="{6338CAA4-8542-4ADD-B86B-E3EAFBC545CA}" type="presParOf" srcId="{D8CD52E8-98D3-4B21-965F-C843CBCCC4FB}" destId="{DDCB3B2A-357F-485D-B5AF-F27A046B3277}" srcOrd="0" destOrd="0" presId="urn:microsoft.com/office/officeart/2008/layout/PictureAccentList"/>
    <dgm:cxn modelId="{BA2D39F2-F3DB-43BC-92AA-236F548BDD36}"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b="1" i="0" dirty="0" smtClean="0"/>
            <a:t>noRollbackFor</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该属性用于设置不需要进行回滚的异常类数组，当方法中抛出指定异常数组中的异常时，不进行事务回滚。</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zh-CN" altLang="en-US" b="0" i="0" dirty="0" smtClean="0"/>
            <a:t>指定单一异常类：</a:t>
          </a:r>
          <a:r>
            <a:rPr lang="en-US" altLang="zh-CN" b="0" i="0" dirty="0" smtClean="0"/>
            <a:t>@</a:t>
          </a:r>
          <a:r>
            <a:rPr lang="en-US" b="0" i="0" dirty="0" smtClean="0"/>
            <a:t>Transactional(noRollbackFor=RuntimeException.class)</a:t>
          </a:r>
        </a:p>
        <a:p>
          <a:r>
            <a:rPr lang="zh-CN" altLang="en-US" b="0" i="0" dirty="0" smtClean="0"/>
            <a:t>指定多个异常类：</a:t>
          </a:r>
          <a:r>
            <a:rPr lang="en-US" altLang="zh-CN" b="0" i="0" dirty="0" smtClean="0"/>
            <a:t>@</a:t>
          </a:r>
          <a:r>
            <a:rPr lang="en-US" b="0" i="0" dirty="0" smtClean="0"/>
            <a:t>Transactional(noRollbackFor={RuntimeException.class, Exception.class})</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8A0D39C5-098A-4D6B-9FBA-931391758703}" type="presOf" srcId="{87B7655F-6533-4E6D-BA9A-DFAEDF0F821B}" destId="{3A23D8B9-00AE-4C69-A96E-7FCD32668209}" srcOrd="0" destOrd="0" presId="urn:microsoft.com/office/officeart/2008/layout/PictureAccentList"/>
    <dgm:cxn modelId="{F0F6B0D0-08EA-4B46-B9E6-697D135E5908}" type="presOf" srcId="{444BACB6-F692-476A-B4D2-06BAB49C87A8}" destId="{AEF37116-3466-4A76-8A3E-73E76B6161C7}"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B641B1C4-47BE-4855-923F-EEFA7AB0C1DF}" type="presOf" srcId="{FC851CE1-2920-4782-AF5C-3964B62D1258}" destId="{9CE64F9A-ABD9-41A3-B8EE-C44516847049}"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98F24CDA-4471-4D35-8E8E-955BFABD3E31}" type="presOf" srcId="{19CEE69C-7C7A-4BDA-B03C-B129BC965C55}" destId="{89C8C15B-FA66-4AE1-81F5-BBF5A4A292CE}" srcOrd="0" destOrd="0" presId="urn:microsoft.com/office/officeart/2008/layout/PictureAccentList"/>
    <dgm:cxn modelId="{7DD41393-80EB-4AEA-AF34-4F91ED8D104A}" type="presParOf" srcId="{3A23D8B9-00AE-4C69-A96E-7FCD32668209}" destId="{48EFFB33-78A5-45D7-8317-61096C0A04A0}" srcOrd="0" destOrd="0" presId="urn:microsoft.com/office/officeart/2008/layout/PictureAccentList"/>
    <dgm:cxn modelId="{EA469207-94D7-4EE8-99D6-C1202FBA454A}" type="presParOf" srcId="{48EFFB33-78A5-45D7-8317-61096C0A04A0}" destId="{8C460D51-B4EF-4543-910B-F4ABE9162254}" srcOrd="0" destOrd="0" presId="urn:microsoft.com/office/officeart/2008/layout/PictureAccentList"/>
    <dgm:cxn modelId="{38B20F2F-B195-4DC7-9D52-2EA93D515433}" type="presParOf" srcId="{8C460D51-B4EF-4543-910B-F4ABE9162254}" destId="{AEF37116-3466-4A76-8A3E-73E76B6161C7}" srcOrd="0" destOrd="0" presId="urn:microsoft.com/office/officeart/2008/layout/PictureAccentList"/>
    <dgm:cxn modelId="{2125FEB0-EFE4-46D1-8866-AA93F89FC494}" type="presParOf" srcId="{48EFFB33-78A5-45D7-8317-61096C0A04A0}" destId="{2C73CB65-3681-4A83-8798-886DD5E4EA13}" srcOrd="1" destOrd="0" presId="urn:microsoft.com/office/officeart/2008/layout/PictureAccentList"/>
    <dgm:cxn modelId="{00CBAA12-9A7C-4E06-9CBE-CFB18496EC5B}" type="presParOf" srcId="{2C73CB65-3681-4A83-8798-886DD5E4EA13}" destId="{042F2ADC-4393-47E8-91AA-9B862E7AF31E}" srcOrd="0" destOrd="0" presId="urn:microsoft.com/office/officeart/2008/layout/PictureAccentList"/>
    <dgm:cxn modelId="{036F96BF-12F5-4C55-996C-35650D96A7A9}" type="presParOf" srcId="{042F2ADC-4393-47E8-91AA-9B862E7AF31E}" destId="{76B3704E-F755-4782-B260-30219FF9E0D1}" srcOrd="0" destOrd="0" presId="urn:microsoft.com/office/officeart/2008/layout/PictureAccentList"/>
    <dgm:cxn modelId="{00831714-9A0C-4AF1-8A6A-A52B533B52F3}" type="presParOf" srcId="{042F2ADC-4393-47E8-91AA-9B862E7AF31E}" destId="{89C8C15B-FA66-4AE1-81F5-BBF5A4A292CE}" srcOrd="1" destOrd="0" presId="urn:microsoft.com/office/officeart/2008/layout/PictureAccentList"/>
    <dgm:cxn modelId="{6BEADAC8-2FD5-477E-8F0B-DA293D96E37F}" type="presParOf" srcId="{2C73CB65-3681-4A83-8798-886DD5E4EA13}" destId="{D8CD52E8-98D3-4B21-965F-C843CBCCC4FB}" srcOrd="1" destOrd="0" presId="urn:microsoft.com/office/officeart/2008/layout/PictureAccentList"/>
    <dgm:cxn modelId="{05DEAB9C-EE9F-4F33-B320-FF2AF6C8E93C}" type="presParOf" srcId="{D8CD52E8-98D3-4B21-965F-C843CBCCC4FB}" destId="{DDCB3B2A-357F-485D-B5AF-F27A046B3277}" srcOrd="0" destOrd="0" presId="urn:microsoft.com/office/officeart/2008/layout/PictureAccentList"/>
    <dgm:cxn modelId="{1A4D8651-6650-412B-A714-5758B8629DCC}"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b="1" i="0" dirty="0" err="1" smtClean="0"/>
            <a:t>noRollbackForClassName</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该属性用于设置不需要进行回滚的异常类名称数组，当方法中抛出指定异常名称数组中的异常时，不进行事务回滚</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zh-CN" altLang="en-US" b="0" i="0" dirty="0" smtClean="0"/>
            <a:t>指定单一异常类名称：</a:t>
          </a:r>
          <a:r>
            <a:rPr lang="en-US" altLang="zh-CN" b="0" i="0" dirty="0" smtClean="0"/>
            <a:t>@</a:t>
          </a:r>
          <a:r>
            <a:rPr lang="en-US" b="0" i="0" dirty="0" smtClean="0"/>
            <a:t>Transactional(</a:t>
          </a:r>
          <a:r>
            <a:rPr lang="en-US" b="0" i="0" dirty="0" err="1" smtClean="0"/>
            <a:t>noRollbackForClassName</a:t>
          </a:r>
          <a:r>
            <a:rPr lang="en-US" b="0" i="0" dirty="0" smtClean="0"/>
            <a:t>="</a:t>
          </a:r>
          <a:r>
            <a:rPr lang="en-US" b="0" i="0" dirty="0" err="1" smtClean="0"/>
            <a:t>RuntimeException</a:t>
          </a:r>
          <a:r>
            <a:rPr lang="en-US" b="0" i="0" dirty="0" smtClean="0"/>
            <a:t>")</a:t>
          </a:r>
        </a:p>
        <a:p>
          <a:r>
            <a:rPr lang="zh-CN" altLang="en-US" b="0" i="0" dirty="0" smtClean="0"/>
            <a:t>指定多个异常类名称：</a:t>
          </a:r>
        </a:p>
        <a:p>
          <a:r>
            <a:rPr lang="en-US" b="0" i="0" dirty="0" smtClean="0"/>
            <a:t>@Transactional(</a:t>
          </a:r>
          <a:r>
            <a:rPr lang="en-US" b="0" i="0" dirty="0" err="1" smtClean="0"/>
            <a:t>noRollbackForClassName</a:t>
          </a:r>
          <a:r>
            <a:rPr lang="en-US" b="0" i="0" dirty="0" smtClean="0"/>
            <a:t>={"</a:t>
          </a:r>
          <a:r>
            <a:rPr lang="en-US" b="0" i="0" dirty="0" err="1" smtClean="0"/>
            <a:t>RuntimeException</a:t>
          </a:r>
          <a:r>
            <a:rPr lang="en-US" b="0" i="0" dirty="0" smtClean="0"/>
            <a:t>","Exception"})</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272BC815-F499-4D03-8DA2-B34EF7547D5B}" type="presOf" srcId="{FC851CE1-2920-4782-AF5C-3964B62D1258}" destId="{9CE64F9A-ABD9-41A3-B8EE-C44516847049}" srcOrd="0" destOrd="0" presId="urn:microsoft.com/office/officeart/2008/layout/PictureAccentList"/>
    <dgm:cxn modelId="{9B4166CD-4EF1-4F75-B9A0-6790EF5E85EC}" type="presOf" srcId="{87B7655F-6533-4E6D-BA9A-DFAEDF0F821B}" destId="{3A23D8B9-00AE-4C69-A96E-7FCD32668209}"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D218EA81-2B74-4CBC-BA9F-40D962A2DA57}" type="presOf" srcId="{19CEE69C-7C7A-4BDA-B03C-B129BC965C55}" destId="{89C8C15B-FA66-4AE1-81F5-BBF5A4A292CE}" srcOrd="0" destOrd="0" presId="urn:microsoft.com/office/officeart/2008/layout/PictureAccentList"/>
    <dgm:cxn modelId="{BC44EDD2-5620-44B5-A3D1-05829BA9F65F}" type="presOf" srcId="{444BACB6-F692-476A-B4D2-06BAB49C87A8}" destId="{AEF37116-3466-4A76-8A3E-73E76B6161C7}"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889906AF-229E-4141-A293-32DFD6BD0E9E}" type="presParOf" srcId="{3A23D8B9-00AE-4C69-A96E-7FCD32668209}" destId="{48EFFB33-78A5-45D7-8317-61096C0A04A0}" srcOrd="0" destOrd="0" presId="urn:microsoft.com/office/officeart/2008/layout/PictureAccentList"/>
    <dgm:cxn modelId="{43E7782E-A54B-4A83-9380-8D6CD26C2DB2}" type="presParOf" srcId="{48EFFB33-78A5-45D7-8317-61096C0A04A0}" destId="{8C460D51-B4EF-4543-910B-F4ABE9162254}" srcOrd="0" destOrd="0" presId="urn:microsoft.com/office/officeart/2008/layout/PictureAccentList"/>
    <dgm:cxn modelId="{0A527D3E-436E-4812-901A-0502639342BE}" type="presParOf" srcId="{8C460D51-B4EF-4543-910B-F4ABE9162254}" destId="{AEF37116-3466-4A76-8A3E-73E76B6161C7}" srcOrd="0" destOrd="0" presId="urn:microsoft.com/office/officeart/2008/layout/PictureAccentList"/>
    <dgm:cxn modelId="{36FED8D0-DF2C-4E84-A921-06411FA256FB}" type="presParOf" srcId="{48EFFB33-78A5-45D7-8317-61096C0A04A0}" destId="{2C73CB65-3681-4A83-8798-886DD5E4EA13}" srcOrd="1" destOrd="0" presId="urn:microsoft.com/office/officeart/2008/layout/PictureAccentList"/>
    <dgm:cxn modelId="{0AF7CA3B-0119-4EEB-A8D6-F8E15DD152C5}" type="presParOf" srcId="{2C73CB65-3681-4A83-8798-886DD5E4EA13}" destId="{042F2ADC-4393-47E8-91AA-9B862E7AF31E}" srcOrd="0" destOrd="0" presId="urn:microsoft.com/office/officeart/2008/layout/PictureAccentList"/>
    <dgm:cxn modelId="{8430B001-8B10-460C-9D73-A1C1426DA5EE}" type="presParOf" srcId="{042F2ADC-4393-47E8-91AA-9B862E7AF31E}" destId="{76B3704E-F755-4782-B260-30219FF9E0D1}" srcOrd="0" destOrd="0" presId="urn:microsoft.com/office/officeart/2008/layout/PictureAccentList"/>
    <dgm:cxn modelId="{3D56A1DC-976A-4CFD-8FF2-964A7AA54089}" type="presParOf" srcId="{042F2ADC-4393-47E8-91AA-9B862E7AF31E}" destId="{89C8C15B-FA66-4AE1-81F5-BBF5A4A292CE}" srcOrd="1" destOrd="0" presId="urn:microsoft.com/office/officeart/2008/layout/PictureAccentList"/>
    <dgm:cxn modelId="{B6476509-DCC7-4CB6-A8C6-3CE5A5C81C7C}" type="presParOf" srcId="{2C73CB65-3681-4A83-8798-886DD5E4EA13}" destId="{D8CD52E8-98D3-4B21-965F-C843CBCCC4FB}" srcOrd="1" destOrd="0" presId="urn:microsoft.com/office/officeart/2008/layout/PictureAccentList"/>
    <dgm:cxn modelId="{B4163524-E180-44AE-BDFE-E13D95662618}" type="presParOf" srcId="{D8CD52E8-98D3-4B21-965F-C843CBCCC4FB}" destId="{DDCB3B2A-357F-485D-B5AF-F27A046B3277}" srcOrd="0" destOrd="0" presId="urn:microsoft.com/office/officeart/2008/layout/PictureAccentList"/>
    <dgm:cxn modelId="{6A8EDA92-AE92-4E7B-B7F9-1C53727FA059}"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b="1" i="0" dirty="0" smtClean="0"/>
            <a:t>propagation</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该属性用于设置事务的传播行为。</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b="0" i="0" dirty="0" smtClean="0"/>
            <a:t>@Transactional(propagation=</a:t>
          </a:r>
          <a:r>
            <a:rPr lang="en-US" b="0" i="0" dirty="0" err="1" smtClean="0"/>
            <a:t>Propagation.NOT_SUPPORTED,readOnly</a:t>
          </a:r>
          <a:r>
            <a:rPr lang="en-US" b="0" i="0" dirty="0" smtClean="0"/>
            <a:t>=true)</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6A65425E-E457-4F7D-9686-46C8DA87B732}" type="presOf" srcId="{444BACB6-F692-476A-B4D2-06BAB49C87A8}" destId="{AEF37116-3466-4A76-8A3E-73E76B6161C7}" srcOrd="0" destOrd="0" presId="urn:microsoft.com/office/officeart/2008/layout/PictureAccentList"/>
    <dgm:cxn modelId="{EE44522D-AEA6-4DFF-8344-FCDEA22576B5}" type="presOf" srcId="{87B7655F-6533-4E6D-BA9A-DFAEDF0F821B}" destId="{3A23D8B9-00AE-4C69-A96E-7FCD32668209}" srcOrd="0" destOrd="0" presId="urn:microsoft.com/office/officeart/2008/layout/PictureAccentList"/>
    <dgm:cxn modelId="{C8FB2D4E-EF44-45BE-9B37-B99AFE38A8CB}" type="presOf" srcId="{FC851CE1-2920-4782-AF5C-3964B62D1258}" destId="{9CE64F9A-ABD9-41A3-B8EE-C44516847049}" srcOrd="0" destOrd="0" presId="urn:microsoft.com/office/officeart/2008/layout/PictureAccentList"/>
    <dgm:cxn modelId="{572D1AB1-AC2A-4BDB-A726-368B20230C25}" type="presOf" srcId="{19CEE69C-7C7A-4BDA-B03C-B129BC965C55}" destId="{89C8C15B-FA66-4AE1-81F5-BBF5A4A292CE}"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D54249C0-725B-4A66-BEE2-AC36F9EECD8E}" srcId="{87B7655F-6533-4E6D-BA9A-DFAEDF0F821B}" destId="{444BACB6-F692-476A-B4D2-06BAB49C87A8}" srcOrd="0" destOrd="0" parTransId="{8F804C6C-4482-4F73-9536-B68E93570220}" sibTransId="{700145E8-8C41-4CDA-BA39-E815B2DD1C6F}"/>
    <dgm:cxn modelId="{4277C236-74B1-4C94-9596-50057CF96FB9}" type="presParOf" srcId="{3A23D8B9-00AE-4C69-A96E-7FCD32668209}" destId="{48EFFB33-78A5-45D7-8317-61096C0A04A0}" srcOrd="0" destOrd="0" presId="urn:microsoft.com/office/officeart/2008/layout/PictureAccentList"/>
    <dgm:cxn modelId="{A29977AA-F716-40FA-933D-203C9469CF67}" type="presParOf" srcId="{48EFFB33-78A5-45D7-8317-61096C0A04A0}" destId="{8C460D51-B4EF-4543-910B-F4ABE9162254}" srcOrd="0" destOrd="0" presId="urn:microsoft.com/office/officeart/2008/layout/PictureAccentList"/>
    <dgm:cxn modelId="{990E63C4-8B45-4CB8-AB04-1D5162DEE28D}" type="presParOf" srcId="{8C460D51-B4EF-4543-910B-F4ABE9162254}" destId="{AEF37116-3466-4A76-8A3E-73E76B6161C7}" srcOrd="0" destOrd="0" presId="urn:microsoft.com/office/officeart/2008/layout/PictureAccentList"/>
    <dgm:cxn modelId="{FB87C713-6A47-4364-B247-3081615BB624}" type="presParOf" srcId="{48EFFB33-78A5-45D7-8317-61096C0A04A0}" destId="{2C73CB65-3681-4A83-8798-886DD5E4EA13}" srcOrd="1" destOrd="0" presId="urn:microsoft.com/office/officeart/2008/layout/PictureAccentList"/>
    <dgm:cxn modelId="{6B5B1411-DA40-46AC-AE31-13971D1F3BCC}" type="presParOf" srcId="{2C73CB65-3681-4A83-8798-886DD5E4EA13}" destId="{042F2ADC-4393-47E8-91AA-9B862E7AF31E}" srcOrd="0" destOrd="0" presId="urn:microsoft.com/office/officeart/2008/layout/PictureAccentList"/>
    <dgm:cxn modelId="{462BEC47-7E00-4506-9DB5-CE734171CC76}" type="presParOf" srcId="{042F2ADC-4393-47E8-91AA-9B862E7AF31E}" destId="{76B3704E-F755-4782-B260-30219FF9E0D1}" srcOrd="0" destOrd="0" presId="urn:microsoft.com/office/officeart/2008/layout/PictureAccentList"/>
    <dgm:cxn modelId="{340A95B9-356C-4DAA-8596-1390B086BBB2}" type="presParOf" srcId="{042F2ADC-4393-47E8-91AA-9B862E7AF31E}" destId="{89C8C15B-FA66-4AE1-81F5-BBF5A4A292CE}" srcOrd="1" destOrd="0" presId="urn:microsoft.com/office/officeart/2008/layout/PictureAccentList"/>
    <dgm:cxn modelId="{D9C14A50-2AED-4348-8AB2-34740C011653}" type="presParOf" srcId="{2C73CB65-3681-4A83-8798-886DD5E4EA13}" destId="{D8CD52E8-98D3-4B21-965F-C843CBCCC4FB}" srcOrd="1" destOrd="0" presId="urn:microsoft.com/office/officeart/2008/layout/PictureAccentList"/>
    <dgm:cxn modelId="{699AD8B9-873C-4064-871F-0B8069D13643}" type="presParOf" srcId="{D8CD52E8-98D3-4B21-965F-C843CBCCC4FB}" destId="{DDCB3B2A-357F-485D-B5AF-F27A046B3277}" srcOrd="0" destOrd="0" presId="urn:microsoft.com/office/officeart/2008/layout/PictureAccentList"/>
    <dgm:cxn modelId="{B0760CAA-38C5-4F37-8C89-3A345A632F90}"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b="1" i="0" dirty="0" smtClean="0"/>
            <a:t>isolation</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该属性用于设置底层数据库的事务隔离级别，事务隔离级别用于处理多事务并发的情况，通常使用数据库的默认隔离级别即可，基本不需要进行设置</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altLang="en-US" b="0" i="0" dirty="0" smtClean="0"/>
            <a:t>@Transactional(isolation=</a:t>
          </a:r>
          <a:r>
            <a:rPr lang="en-US" altLang="en-US" b="0" i="0" dirty="0" err="1" smtClean="0"/>
            <a:t>Isolation.READ_COMMITTED</a:t>
          </a:r>
          <a:r>
            <a:rPr lang="en-US" altLang="en-US" b="0" i="0" dirty="0" smtClean="0"/>
            <a:t>)</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54043A8A-7519-449A-A4C5-C6C81CE5DF6D}" type="presOf" srcId="{444BACB6-F692-476A-B4D2-06BAB49C87A8}" destId="{AEF37116-3466-4A76-8A3E-73E76B6161C7}" srcOrd="0" destOrd="0" presId="urn:microsoft.com/office/officeart/2008/layout/PictureAccentList"/>
    <dgm:cxn modelId="{DAB54383-3703-4B1E-A99E-22CF8391A34F}" type="presOf" srcId="{87B7655F-6533-4E6D-BA9A-DFAEDF0F821B}" destId="{3A23D8B9-00AE-4C69-A96E-7FCD32668209}" srcOrd="0" destOrd="0" presId="urn:microsoft.com/office/officeart/2008/layout/PictureAccentList"/>
    <dgm:cxn modelId="{F4702E0F-6D4C-4A27-AA4D-E3672D31EFFD}" type="presOf" srcId="{FC851CE1-2920-4782-AF5C-3964B62D1258}" destId="{9CE64F9A-ABD9-41A3-B8EE-C44516847049}"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5798E5AE-3540-43C6-BE9B-E05D40DBB7CB}" type="presOf" srcId="{19CEE69C-7C7A-4BDA-B03C-B129BC965C55}" destId="{89C8C15B-FA66-4AE1-81F5-BBF5A4A292CE}" srcOrd="0" destOrd="0" presId="urn:microsoft.com/office/officeart/2008/layout/PictureAccentList"/>
    <dgm:cxn modelId="{D54249C0-725B-4A66-BEE2-AC36F9EECD8E}" srcId="{87B7655F-6533-4E6D-BA9A-DFAEDF0F821B}" destId="{444BACB6-F692-476A-B4D2-06BAB49C87A8}" srcOrd="0" destOrd="0" parTransId="{8F804C6C-4482-4F73-9536-B68E93570220}" sibTransId="{700145E8-8C41-4CDA-BA39-E815B2DD1C6F}"/>
    <dgm:cxn modelId="{F6CA1C1E-39C3-4FC7-A4B3-A1E0CE1733BB}" type="presParOf" srcId="{3A23D8B9-00AE-4C69-A96E-7FCD32668209}" destId="{48EFFB33-78A5-45D7-8317-61096C0A04A0}" srcOrd="0" destOrd="0" presId="urn:microsoft.com/office/officeart/2008/layout/PictureAccentList"/>
    <dgm:cxn modelId="{5DDE2828-F4FE-43E8-92D3-6279EC6D375C}" type="presParOf" srcId="{48EFFB33-78A5-45D7-8317-61096C0A04A0}" destId="{8C460D51-B4EF-4543-910B-F4ABE9162254}" srcOrd="0" destOrd="0" presId="urn:microsoft.com/office/officeart/2008/layout/PictureAccentList"/>
    <dgm:cxn modelId="{CC7F0048-1972-4562-927C-F22A5E1BFA0E}" type="presParOf" srcId="{8C460D51-B4EF-4543-910B-F4ABE9162254}" destId="{AEF37116-3466-4A76-8A3E-73E76B6161C7}" srcOrd="0" destOrd="0" presId="urn:microsoft.com/office/officeart/2008/layout/PictureAccentList"/>
    <dgm:cxn modelId="{4540ED9D-916C-4B39-B047-F2723ACFB0FA}" type="presParOf" srcId="{48EFFB33-78A5-45D7-8317-61096C0A04A0}" destId="{2C73CB65-3681-4A83-8798-886DD5E4EA13}" srcOrd="1" destOrd="0" presId="urn:microsoft.com/office/officeart/2008/layout/PictureAccentList"/>
    <dgm:cxn modelId="{57ABE1D6-A825-445B-AC0D-42D022334F09}" type="presParOf" srcId="{2C73CB65-3681-4A83-8798-886DD5E4EA13}" destId="{042F2ADC-4393-47E8-91AA-9B862E7AF31E}" srcOrd="0" destOrd="0" presId="urn:microsoft.com/office/officeart/2008/layout/PictureAccentList"/>
    <dgm:cxn modelId="{DEF2A358-CE78-4997-BDA9-C769D3DFE322}" type="presParOf" srcId="{042F2ADC-4393-47E8-91AA-9B862E7AF31E}" destId="{76B3704E-F755-4782-B260-30219FF9E0D1}" srcOrd="0" destOrd="0" presId="urn:microsoft.com/office/officeart/2008/layout/PictureAccentList"/>
    <dgm:cxn modelId="{38A79233-7E8F-4DE7-8248-60E783029013}" type="presParOf" srcId="{042F2ADC-4393-47E8-91AA-9B862E7AF31E}" destId="{89C8C15B-FA66-4AE1-81F5-BBF5A4A292CE}" srcOrd="1" destOrd="0" presId="urn:microsoft.com/office/officeart/2008/layout/PictureAccentList"/>
    <dgm:cxn modelId="{E7C156E4-5A03-4AAE-B021-BF36E90B122D}" type="presParOf" srcId="{2C73CB65-3681-4A83-8798-886DD5E4EA13}" destId="{D8CD52E8-98D3-4B21-965F-C843CBCCC4FB}" srcOrd="1" destOrd="0" presId="urn:microsoft.com/office/officeart/2008/layout/PictureAccentList"/>
    <dgm:cxn modelId="{A4A831EF-B2E0-4BAE-8FD3-A0C069A359BE}" type="presParOf" srcId="{D8CD52E8-98D3-4B21-965F-C843CBCCC4FB}" destId="{DDCB3B2A-357F-485D-B5AF-F27A046B3277}" srcOrd="0" destOrd="0" presId="urn:microsoft.com/office/officeart/2008/layout/PictureAccentList"/>
    <dgm:cxn modelId="{4547779A-D978-4BF2-9829-F1AA338384AB}"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en-US" b="1" i="0" dirty="0" smtClean="0"/>
            <a:t>timeout</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b="0" i="0" dirty="0" smtClean="0"/>
            <a:t>该属性用于设置事务的超时秒数，默认值为</a:t>
          </a:r>
          <a:r>
            <a:rPr lang="en-US" altLang="zh-CN" b="0" i="0" dirty="0" smtClean="0"/>
            <a:t>30</a:t>
          </a:r>
          <a:r>
            <a:rPr lang="zh-CN" altLang="en-US" b="0" i="0" dirty="0" smtClean="0"/>
            <a:t>秒，设置</a:t>
          </a:r>
          <a:r>
            <a:rPr lang="en-US" altLang="zh-CN" b="0" i="0" dirty="0" smtClean="0"/>
            <a:t>-1</a:t>
          </a:r>
          <a:r>
            <a:rPr lang="zh-CN" altLang="en-US" b="0" i="0" dirty="0" smtClean="0"/>
            <a:t>表示永不超时</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altLang="en-US" b="0" i="0" dirty="0" smtClean="0"/>
            <a:t>@Transactional(timeout=10)</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2DB31728-9501-4003-AAAE-DDF54E80A876}" type="presOf" srcId="{FC851CE1-2920-4782-AF5C-3964B62D1258}" destId="{9CE64F9A-ABD9-41A3-B8EE-C44516847049}" srcOrd="0" destOrd="0" presId="urn:microsoft.com/office/officeart/2008/layout/PictureAccentList"/>
    <dgm:cxn modelId="{D6254A85-26A6-44C9-B060-F71FBD9C680A}" type="presOf" srcId="{444BACB6-F692-476A-B4D2-06BAB49C87A8}" destId="{AEF37116-3466-4A76-8A3E-73E76B6161C7}" srcOrd="0" destOrd="0" presId="urn:microsoft.com/office/officeart/2008/layout/PictureAccentList"/>
    <dgm:cxn modelId="{F88386C2-D081-4BBF-BCA6-253D11FB5A50}" srcId="{444BACB6-F692-476A-B4D2-06BAB49C87A8}" destId="{19CEE69C-7C7A-4BDA-B03C-B129BC965C55}" srcOrd="0" destOrd="0" parTransId="{36DEEFD6-6084-49E8-B1CE-9FCC20811705}" sibTransId="{6CA352DA-E60D-4C81-B168-44DF28F27019}"/>
    <dgm:cxn modelId="{59D48168-E6F3-4F0E-8622-97B7B1BD50A7}" srcId="{444BACB6-F692-476A-B4D2-06BAB49C87A8}" destId="{FC851CE1-2920-4782-AF5C-3964B62D1258}" srcOrd="1" destOrd="0" parTransId="{3758A93D-EA79-490F-AAEE-B2A3CB141B44}" sibTransId="{A4C60CB9-9501-4C55-902D-F8EFE2CB1002}"/>
    <dgm:cxn modelId="{D54249C0-725B-4A66-BEE2-AC36F9EECD8E}" srcId="{87B7655F-6533-4E6D-BA9A-DFAEDF0F821B}" destId="{444BACB6-F692-476A-B4D2-06BAB49C87A8}" srcOrd="0" destOrd="0" parTransId="{8F804C6C-4482-4F73-9536-B68E93570220}" sibTransId="{700145E8-8C41-4CDA-BA39-E815B2DD1C6F}"/>
    <dgm:cxn modelId="{15CDB52E-624D-47B3-9D07-FD05BBA06517}" type="presOf" srcId="{87B7655F-6533-4E6D-BA9A-DFAEDF0F821B}" destId="{3A23D8B9-00AE-4C69-A96E-7FCD32668209}" srcOrd="0" destOrd="0" presId="urn:microsoft.com/office/officeart/2008/layout/PictureAccentList"/>
    <dgm:cxn modelId="{25193F3A-C68D-4330-B6F9-1D8B5894B49B}" type="presOf" srcId="{19CEE69C-7C7A-4BDA-B03C-B129BC965C55}" destId="{89C8C15B-FA66-4AE1-81F5-BBF5A4A292CE}" srcOrd="0" destOrd="0" presId="urn:microsoft.com/office/officeart/2008/layout/PictureAccentList"/>
    <dgm:cxn modelId="{B042E66A-02B6-4FF6-982F-027FE575B966}" type="presParOf" srcId="{3A23D8B9-00AE-4C69-A96E-7FCD32668209}" destId="{48EFFB33-78A5-45D7-8317-61096C0A04A0}" srcOrd="0" destOrd="0" presId="urn:microsoft.com/office/officeart/2008/layout/PictureAccentList"/>
    <dgm:cxn modelId="{500E433E-6E7F-411D-9F30-8CE8D7563564}" type="presParOf" srcId="{48EFFB33-78A5-45D7-8317-61096C0A04A0}" destId="{8C460D51-B4EF-4543-910B-F4ABE9162254}" srcOrd="0" destOrd="0" presId="urn:microsoft.com/office/officeart/2008/layout/PictureAccentList"/>
    <dgm:cxn modelId="{F5594809-F217-49C0-912A-318BC8D1B33C}" type="presParOf" srcId="{8C460D51-B4EF-4543-910B-F4ABE9162254}" destId="{AEF37116-3466-4A76-8A3E-73E76B6161C7}" srcOrd="0" destOrd="0" presId="urn:microsoft.com/office/officeart/2008/layout/PictureAccentList"/>
    <dgm:cxn modelId="{25A8D838-6ABB-4879-B4C0-3C62E22253DB}" type="presParOf" srcId="{48EFFB33-78A5-45D7-8317-61096C0A04A0}" destId="{2C73CB65-3681-4A83-8798-886DD5E4EA13}" srcOrd="1" destOrd="0" presId="urn:microsoft.com/office/officeart/2008/layout/PictureAccentList"/>
    <dgm:cxn modelId="{5EA5E7D5-2D9E-40A9-A7AC-4FCA873BD376}" type="presParOf" srcId="{2C73CB65-3681-4A83-8798-886DD5E4EA13}" destId="{042F2ADC-4393-47E8-91AA-9B862E7AF31E}" srcOrd="0" destOrd="0" presId="urn:microsoft.com/office/officeart/2008/layout/PictureAccentList"/>
    <dgm:cxn modelId="{E3A1972E-8F03-428C-AE13-E5B2709F8BAA}" type="presParOf" srcId="{042F2ADC-4393-47E8-91AA-9B862E7AF31E}" destId="{76B3704E-F755-4782-B260-30219FF9E0D1}" srcOrd="0" destOrd="0" presId="urn:microsoft.com/office/officeart/2008/layout/PictureAccentList"/>
    <dgm:cxn modelId="{A21D46D8-69A3-4C98-9258-D3C728779B10}" type="presParOf" srcId="{042F2ADC-4393-47E8-91AA-9B862E7AF31E}" destId="{89C8C15B-FA66-4AE1-81F5-BBF5A4A292CE}" srcOrd="1" destOrd="0" presId="urn:microsoft.com/office/officeart/2008/layout/PictureAccentList"/>
    <dgm:cxn modelId="{B365181D-CF64-4EEB-89F7-1C08CAE3A224}" type="presParOf" srcId="{2C73CB65-3681-4A83-8798-886DD5E4EA13}" destId="{D8CD52E8-98D3-4B21-965F-C843CBCCC4FB}" srcOrd="1" destOrd="0" presId="urn:microsoft.com/office/officeart/2008/layout/PictureAccentList"/>
    <dgm:cxn modelId="{04E5A065-6D10-406A-9FC0-4859498395AB}" type="presParOf" srcId="{D8CD52E8-98D3-4B21-965F-C843CBCCC4FB}" destId="{DDCB3B2A-357F-485D-B5AF-F27A046B3277}" srcOrd="0" destOrd="0" presId="urn:microsoft.com/office/officeart/2008/layout/PictureAccentList"/>
    <dgm:cxn modelId="{057498AD-4B84-49A1-94D7-AC0680733C77}"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B7655F-6533-4E6D-BA9A-DFAEDF0F821B}"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zh-CN" altLang="en-US"/>
        </a:p>
      </dgm:t>
    </dgm:pt>
    <dgm:pt modelId="{444BACB6-F692-476A-B4D2-06BAB49C87A8}">
      <dgm:prSet phldrT="[文本]"/>
      <dgm:spPr/>
      <dgm:t>
        <a:bodyPr/>
        <a:lstStyle/>
        <a:p>
          <a:r>
            <a:rPr lang="zh-CN" altLang="en-US" dirty="0" smtClean="0"/>
            <a:t>默认级别</a:t>
          </a:r>
          <a:endParaRPr lang="zh-CN" altLang="en-US" dirty="0"/>
        </a:p>
      </dgm:t>
    </dgm:pt>
    <dgm:pt modelId="{8F804C6C-4482-4F73-9536-B68E93570220}" type="parTrans" cxnId="{D54249C0-725B-4A66-BEE2-AC36F9EECD8E}">
      <dgm:prSet/>
      <dgm:spPr/>
      <dgm:t>
        <a:bodyPr/>
        <a:lstStyle/>
        <a:p>
          <a:endParaRPr lang="zh-CN" altLang="en-US"/>
        </a:p>
      </dgm:t>
    </dgm:pt>
    <dgm:pt modelId="{700145E8-8C41-4CDA-BA39-E815B2DD1C6F}" type="sibTrans" cxnId="{D54249C0-725B-4A66-BEE2-AC36F9EECD8E}">
      <dgm:prSet/>
      <dgm:spPr/>
      <dgm:t>
        <a:bodyPr/>
        <a:lstStyle/>
        <a:p>
          <a:endParaRPr lang="zh-CN" altLang="en-US"/>
        </a:p>
      </dgm:t>
    </dgm:pt>
    <dgm:pt modelId="{19CEE69C-7C7A-4BDA-B03C-B129BC965C55}">
      <dgm:prSet phldrT="[文本]"/>
      <dgm:spPr/>
      <dgm:t>
        <a:bodyPr/>
        <a:lstStyle/>
        <a:p>
          <a:r>
            <a:rPr lang="zh-CN" altLang="en-US" dirty="0" smtClean="0"/>
            <a:t>使用后端数据库默认的隔离级别</a:t>
          </a:r>
          <a:endParaRPr lang="zh-CN" altLang="en-US" dirty="0"/>
        </a:p>
      </dgm:t>
    </dgm:pt>
    <dgm:pt modelId="{36DEEFD6-6084-49E8-B1CE-9FCC20811705}" type="parTrans" cxnId="{F88386C2-D081-4BBF-BCA6-253D11FB5A50}">
      <dgm:prSet/>
      <dgm:spPr/>
      <dgm:t>
        <a:bodyPr/>
        <a:lstStyle/>
        <a:p>
          <a:endParaRPr lang="zh-CN" altLang="en-US"/>
        </a:p>
      </dgm:t>
    </dgm:pt>
    <dgm:pt modelId="{6CA352DA-E60D-4C81-B168-44DF28F27019}" type="sibTrans" cxnId="{F88386C2-D081-4BBF-BCA6-253D11FB5A50}">
      <dgm:prSet/>
      <dgm:spPr/>
      <dgm:t>
        <a:bodyPr/>
        <a:lstStyle/>
        <a:p>
          <a:endParaRPr lang="zh-CN" altLang="en-US"/>
        </a:p>
      </dgm:t>
    </dgm:pt>
    <dgm:pt modelId="{FC851CE1-2920-4782-AF5C-3964B62D1258}">
      <dgm:prSet phldrT="[文本]"/>
      <dgm:spPr/>
      <dgm:t>
        <a:bodyPr/>
        <a:lstStyle/>
        <a:p>
          <a:r>
            <a:rPr lang="en-US" b="0" i="0" dirty="0" smtClean="0"/>
            <a:t>@Transactional(isolation = </a:t>
          </a:r>
          <a:r>
            <a:rPr lang="en-US" b="0" i="0" dirty="0" err="1" smtClean="0"/>
            <a:t>Isolation.</a:t>
          </a:r>
          <a:r>
            <a:rPr lang="en-US" altLang="zh-CN" b="0" i="0" dirty="0" err="1" smtClean="0"/>
            <a:t>DEFAULT</a:t>
          </a:r>
          <a:r>
            <a:rPr lang="en-US" b="0" i="0" dirty="0" smtClean="0"/>
            <a:t>)</a:t>
          </a:r>
          <a:endParaRPr lang="zh-CN" altLang="en-US" dirty="0"/>
        </a:p>
      </dgm:t>
    </dgm:pt>
    <dgm:pt modelId="{3758A93D-EA79-490F-AAEE-B2A3CB141B44}" type="parTrans" cxnId="{59D48168-E6F3-4F0E-8622-97B7B1BD50A7}">
      <dgm:prSet/>
      <dgm:spPr/>
      <dgm:t>
        <a:bodyPr/>
        <a:lstStyle/>
        <a:p>
          <a:endParaRPr lang="zh-CN" altLang="en-US"/>
        </a:p>
      </dgm:t>
    </dgm:pt>
    <dgm:pt modelId="{A4C60CB9-9501-4C55-902D-F8EFE2CB1002}" type="sibTrans" cxnId="{59D48168-E6F3-4F0E-8622-97B7B1BD50A7}">
      <dgm:prSet/>
      <dgm:spPr/>
      <dgm:t>
        <a:bodyPr/>
        <a:lstStyle/>
        <a:p>
          <a:endParaRPr lang="zh-CN" altLang="en-US"/>
        </a:p>
      </dgm:t>
    </dgm:pt>
    <dgm:pt modelId="{3A23D8B9-00AE-4C69-A96E-7FCD32668209}" type="pres">
      <dgm:prSet presAssocID="{87B7655F-6533-4E6D-BA9A-DFAEDF0F821B}" presName="layout" presStyleCnt="0">
        <dgm:presLayoutVars>
          <dgm:chMax/>
          <dgm:chPref/>
          <dgm:dir/>
          <dgm:animOne val="branch"/>
          <dgm:animLvl val="lvl"/>
          <dgm:resizeHandles/>
        </dgm:presLayoutVars>
      </dgm:prSet>
      <dgm:spPr/>
      <dgm:t>
        <a:bodyPr/>
        <a:lstStyle/>
        <a:p>
          <a:endParaRPr lang="zh-CN" altLang="en-US"/>
        </a:p>
      </dgm:t>
    </dgm:pt>
    <dgm:pt modelId="{48EFFB33-78A5-45D7-8317-61096C0A04A0}" type="pres">
      <dgm:prSet presAssocID="{444BACB6-F692-476A-B4D2-06BAB49C87A8}" presName="root" presStyleCnt="0">
        <dgm:presLayoutVars>
          <dgm:chMax/>
          <dgm:chPref val="4"/>
        </dgm:presLayoutVars>
      </dgm:prSet>
      <dgm:spPr/>
    </dgm:pt>
    <dgm:pt modelId="{8C460D51-B4EF-4543-910B-F4ABE9162254}" type="pres">
      <dgm:prSet presAssocID="{444BACB6-F692-476A-B4D2-06BAB49C87A8}" presName="rootComposite" presStyleCnt="0">
        <dgm:presLayoutVars/>
      </dgm:prSet>
      <dgm:spPr/>
    </dgm:pt>
    <dgm:pt modelId="{AEF37116-3466-4A76-8A3E-73E76B6161C7}" type="pres">
      <dgm:prSet presAssocID="{444BACB6-F692-476A-B4D2-06BAB49C87A8}" presName="rootText" presStyleLbl="node0" presStyleIdx="0" presStyleCnt="1">
        <dgm:presLayoutVars>
          <dgm:chMax/>
          <dgm:chPref val="4"/>
        </dgm:presLayoutVars>
      </dgm:prSet>
      <dgm:spPr/>
      <dgm:t>
        <a:bodyPr/>
        <a:lstStyle/>
        <a:p>
          <a:endParaRPr lang="zh-CN" altLang="en-US"/>
        </a:p>
      </dgm:t>
    </dgm:pt>
    <dgm:pt modelId="{2C73CB65-3681-4A83-8798-886DD5E4EA13}" type="pres">
      <dgm:prSet presAssocID="{444BACB6-F692-476A-B4D2-06BAB49C87A8}" presName="childShape" presStyleCnt="0">
        <dgm:presLayoutVars>
          <dgm:chMax val="0"/>
          <dgm:chPref val="0"/>
        </dgm:presLayoutVars>
      </dgm:prSet>
      <dgm:spPr/>
    </dgm:pt>
    <dgm:pt modelId="{042F2ADC-4393-47E8-91AA-9B862E7AF31E}" type="pres">
      <dgm:prSet presAssocID="{19CEE69C-7C7A-4BDA-B03C-B129BC965C55}" presName="childComposite" presStyleCnt="0">
        <dgm:presLayoutVars>
          <dgm:chMax val="0"/>
          <dgm:chPref val="0"/>
        </dgm:presLayoutVars>
      </dgm:prSet>
      <dgm:spPr/>
    </dgm:pt>
    <dgm:pt modelId="{76B3704E-F755-4782-B260-30219FF9E0D1}" type="pres">
      <dgm:prSet presAssocID="{19CEE69C-7C7A-4BDA-B03C-B129BC965C55}"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9C8C15B-FA66-4AE1-81F5-BBF5A4A292CE}" type="pres">
      <dgm:prSet presAssocID="{19CEE69C-7C7A-4BDA-B03C-B129BC965C55}" presName="childText" presStyleLbl="lnNode1" presStyleIdx="0" presStyleCnt="2">
        <dgm:presLayoutVars>
          <dgm:chMax val="0"/>
          <dgm:chPref val="0"/>
          <dgm:bulletEnabled val="1"/>
        </dgm:presLayoutVars>
      </dgm:prSet>
      <dgm:spPr/>
      <dgm:t>
        <a:bodyPr/>
        <a:lstStyle/>
        <a:p>
          <a:endParaRPr lang="zh-CN" altLang="en-US"/>
        </a:p>
      </dgm:t>
    </dgm:pt>
    <dgm:pt modelId="{D8CD52E8-98D3-4B21-965F-C843CBCCC4FB}" type="pres">
      <dgm:prSet presAssocID="{FC851CE1-2920-4782-AF5C-3964B62D1258}" presName="childComposite" presStyleCnt="0">
        <dgm:presLayoutVars>
          <dgm:chMax val="0"/>
          <dgm:chPref val="0"/>
        </dgm:presLayoutVars>
      </dgm:prSet>
      <dgm:spPr/>
    </dgm:pt>
    <dgm:pt modelId="{DDCB3B2A-357F-485D-B5AF-F27A046B3277}" type="pres">
      <dgm:prSet presAssocID="{FC851CE1-2920-4782-AF5C-3964B62D1258}"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9CE64F9A-ABD9-41A3-B8EE-C44516847049}" type="pres">
      <dgm:prSet presAssocID="{FC851CE1-2920-4782-AF5C-3964B62D1258}" presName="childText" presStyleLbl="lnNode1" presStyleIdx="1" presStyleCnt="2">
        <dgm:presLayoutVars>
          <dgm:chMax val="0"/>
          <dgm:chPref val="0"/>
          <dgm:bulletEnabled val="1"/>
        </dgm:presLayoutVars>
      </dgm:prSet>
      <dgm:spPr/>
      <dgm:t>
        <a:bodyPr/>
        <a:lstStyle/>
        <a:p>
          <a:endParaRPr lang="zh-CN" altLang="en-US"/>
        </a:p>
      </dgm:t>
    </dgm:pt>
  </dgm:ptLst>
  <dgm:cxnLst>
    <dgm:cxn modelId="{7176B326-2502-486E-9707-12A59DE4D4AC}" type="presOf" srcId="{FC851CE1-2920-4782-AF5C-3964B62D1258}" destId="{9CE64F9A-ABD9-41A3-B8EE-C44516847049}" srcOrd="0" destOrd="0" presId="urn:microsoft.com/office/officeart/2008/layout/PictureAccentList"/>
    <dgm:cxn modelId="{D60F1DA5-BA60-4A15-BE96-0F325A6ED592}" type="presOf" srcId="{87B7655F-6533-4E6D-BA9A-DFAEDF0F821B}" destId="{3A23D8B9-00AE-4C69-A96E-7FCD32668209}" srcOrd="0" destOrd="0" presId="urn:microsoft.com/office/officeart/2008/layout/PictureAccentList"/>
    <dgm:cxn modelId="{0915CBCC-BE63-438D-B168-2077CB12135A}" type="presOf" srcId="{19CEE69C-7C7A-4BDA-B03C-B129BC965C55}" destId="{89C8C15B-FA66-4AE1-81F5-BBF5A4A292CE}" srcOrd="0" destOrd="0" presId="urn:microsoft.com/office/officeart/2008/layout/PictureAccentList"/>
    <dgm:cxn modelId="{5897560B-ACD1-4415-922C-BE42E3DB035D}" type="presOf" srcId="{444BACB6-F692-476A-B4D2-06BAB49C87A8}" destId="{AEF37116-3466-4A76-8A3E-73E76B6161C7}" srcOrd="0" destOrd="0" presId="urn:microsoft.com/office/officeart/2008/layout/PictureAccentList"/>
    <dgm:cxn modelId="{59D48168-E6F3-4F0E-8622-97B7B1BD50A7}" srcId="{444BACB6-F692-476A-B4D2-06BAB49C87A8}" destId="{FC851CE1-2920-4782-AF5C-3964B62D1258}" srcOrd="1" destOrd="0" parTransId="{3758A93D-EA79-490F-AAEE-B2A3CB141B44}" sibTransId="{A4C60CB9-9501-4C55-902D-F8EFE2CB1002}"/>
    <dgm:cxn modelId="{F88386C2-D081-4BBF-BCA6-253D11FB5A50}" srcId="{444BACB6-F692-476A-B4D2-06BAB49C87A8}" destId="{19CEE69C-7C7A-4BDA-B03C-B129BC965C55}" srcOrd="0" destOrd="0" parTransId="{36DEEFD6-6084-49E8-B1CE-9FCC20811705}" sibTransId="{6CA352DA-E60D-4C81-B168-44DF28F27019}"/>
    <dgm:cxn modelId="{D54249C0-725B-4A66-BEE2-AC36F9EECD8E}" srcId="{87B7655F-6533-4E6D-BA9A-DFAEDF0F821B}" destId="{444BACB6-F692-476A-B4D2-06BAB49C87A8}" srcOrd="0" destOrd="0" parTransId="{8F804C6C-4482-4F73-9536-B68E93570220}" sibTransId="{700145E8-8C41-4CDA-BA39-E815B2DD1C6F}"/>
    <dgm:cxn modelId="{33E58F1B-127D-40CB-A119-1D2C4ECDA878}" type="presParOf" srcId="{3A23D8B9-00AE-4C69-A96E-7FCD32668209}" destId="{48EFFB33-78A5-45D7-8317-61096C0A04A0}" srcOrd="0" destOrd="0" presId="urn:microsoft.com/office/officeart/2008/layout/PictureAccentList"/>
    <dgm:cxn modelId="{50D65030-2E29-4E99-9A2F-DAA3A033C5D6}" type="presParOf" srcId="{48EFFB33-78A5-45D7-8317-61096C0A04A0}" destId="{8C460D51-B4EF-4543-910B-F4ABE9162254}" srcOrd="0" destOrd="0" presId="urn:microsoft.com/office/officeart/2008/layout/PictureAccentList"/>
    <dgm:cxn modelId="{8210F49B-E00D-41B5-AEC5-670E935128CF}" type="presParOf" srcId="{8C460D51-B4EF-4543-910B-F4ABE9162254}" destId="{AEF37116-3466-4A76-8A3E-73E76B6161C7}" srcOrd="0" destOrd="0" presId="urn:microsoft.com/office/officeart/2008/layout/PictureAccentList"/>
    <dgm:cxn modelId="{480A8174-13B5-4C97-BE92-FD76B15D04A7}" type="presParOf" srcId="{48EFFB33-78A5-45D7-8317-61096C0A04A0}" destId="{2C73CB65-3681-4A83-8798-886DD5E4EA13}" srcOrd="1" destOrd="0" presId="urn:microsoft.com/office/officeart/2008/layout/PictureAccentList"/>
    <dgm:cxn modelId="{F2D7D668-ED6A-4995-99D6-73E70C6D1606}" type="presParOf" srcId="{2C73CB65-3681-4A83-8798-886DD5E4EA13}" destId="{042F2ADC-4393-47E8-91AA-9B862E7AF31E}" srcOrd="0" destOrd="0" presId="urn:microsoft.com/office/officeart/2008/layout/PictureAccentList"/>
    <dgm:cxn modelId="{32BDFA69-052E-4A18-875A-386C572F16A0}" type="presParOf" srcId="{042F2ADC-4393-47E8-91AA-9B862E7AF31E}" destId="{76B3704E-F755-4782-B260-30219FF9E0D1}" srcOrd="0" destOrd="0" presId="urn:microsoft.com/office/officeart/2008/layout/PictureAccentList"/>
    <dgm:cxn modelId="{099E6253-DA36-4EAF-ADEC-851C938F9ED1}" type="presParOf" srcId="{042F2ADC-4393-47E8-91AA-9B862E7AF31E}" destId="{89C8C15B-FA66-4AE1-81F5-BBF5A4A292CE}" srcOrd="1" destOrd="0" presId="urn:microsoft.com/office/officeart/2008/layout/PictureAccentList"/>
    <dgm:cxn modelId="{4F6DED46-76E4-4FEE-BEE2-E2AD2663CDB4}" type="presParOf" srcId="{2C73CB65-3681-4A83-8798-886DD5E4EA13}" destId="{D8CD52E8-98D3-4B21-965F-C843CBCCC4FB}" srcOrd="1" destOrd="0" presId="urn:microsoft.com/office/officeart/2008/layout/PictureAccentList"/>
    <dgm:cxn modelId="{B0078E1D-E312-4182-9915-A57103441CAA}" type="presParOf" srcId="{D8CD52E8-98D3-4B21-965F-C843CBCCC4FB}" destId="{DDCB3B2A-357F-485D-B5AF-F27A046B3277}" srcOrd="0" destOrd="0" presId="urn:microsoft.com/office/officeart/2008/layout/PictureAccentList"/>
    <dgm:cxn modelId="{D82F6ADA-4C5C-4907-A5AE-180E489508D0}" type="presParOf" srcId="{D8CD52E8-98D3-4B21-965F-C843CBCCC4FB}" destId="{9CE64F9A-ABD9-41A3-B8EE-C4451684704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7978"/>
          <a:ext cx="9806591" cy="16513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altLang="en-US" sz="6500" b="1" i="0" kern="1200" dirty="0" smtClean="0">
              <a:solidFill>
                <a:schemeClr val="bg1"/>
              </a:solidFill>
            </a:rPr>
            <a:t>readOnly</a:t>
          </a:r>
          <a:endParaRPr lang="zh-CN" altLang="en-US" sz="6500" kern="1200" dirty="0">
            <a:solidFill>
              <a:schemeClr val="bg1"/>
            </a:solidFill>
          </a:endParaRPr>
        </a:p>
      </dsp:txBody>
      <dsp:txXfrm>
        <a:off x="48367" y="626345"/>
        <a:ext cx="9709857" cy="1554632"/>
      </dsp:txXfrm>
    </dsp:sp>
    <dsp:sp modelId="{76B3704E-F755-4782-B260-30219FF9E0D1}">
      <dsp:nvSpPr>
        <dsp:cNvPr id="0" name=""/>
        <dsp:cNvSpPr/>
      </dsp:nvSpPr>
      <dsp:spPr>
        <a:xfrm>
          <a:off x="0" y="2526591"/>
          <a:ext cx="1651366" cy="165136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0448" y="2526591"/>
          <a:ext cx="8056142" cy="165136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zh-CN" altLang="en-US" sz="2700" b="0" kern="1200" dirty="0" smtClean="0"/>
            <a:t>该属性用于设置当前事务是否为只读事务，设置为</a:t>
          </a:r>
          <a:r>
            <a:rPr lang="en-US" altLang="zh-CN" sz="2700" b="0" kern="1200" dirty="0" smtClean="0"/>
            <a:t>true</a:t>
          </a:r>
          <a:r>
            <a:rPr lang="zh-CN" altLang="en-US" sz="2700" b="0" kern="1200" dirty="0" smtClean="0"/>
            <a:t>表示只读，</a:t>
          </a:r>
          <a:r>
            <a:rPr lang="en-US" altLang="zh-CN" sz="2700" b="0" kern="1200" dirty="0" smtClean="0"/>
            <a:t>false</a:t>
          </a:r>
          <a:r>
            <a:rPr lang="zh-CN" altLang="en-US" sz="2700" b="0" kern="1200" dirty="0" smtClean="0"/>
            <a:t>则表示可读写，默认值为</a:t>
          </a:r>
          <a:r>
            <a:rPr lang="en-US" altLang="zh-CN" sz="2700" b="0" kern="1200" dirty="0" smtClean="0"/>
            <a:t>false</a:t>
          </a:r>
          <a:endParaRPr lang="zh-CN" altLang="en-US" sz="2700" kern="1200" dirty="0"/>
        </a:p>
      </dsp:txBody>
      <dsp:txXfrm>
        <a:off x="1831076" y="2607219"/>
        <a:ext cx="7894886" cy="1490110"/>
      </dsp:txXfrm>
    </dsp:sp>
    <dsp:sp modelId="{DDCB3B2A-357F-485D-B5AF-F27A046B3277}">
      <dsp:nvSpPr>
        <dsp:cNvPr id="0" name=""/>
        <dsp:cNvSpPr/>
      </dsp:nvSpPr>
      <dsp:spPr>
        <a:xfrm>
          <a:off x="0" y="4376121"/>
          <a:ext cx="1651366" cy="165136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0448" y="4376121"/>
          <a:ext cx="8056142" cy="165136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0" i="0" kern="1200" dirty="0" smtClean="0"/>
            <a:t>@Transactional(readOnly=true)</a:t>
          </a:r>
          <a:endParaRPr lang="zh-CN" altLang="en-US" sz="2700" kern="1200" dirty="0"/>
        </a:p>
      </dsp:txBody>
      <dsp:txXfrm>
        <a:off x="1831076" y="4456749"/>
        <a:ext cx="7894886" cy="14901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CN" altLang="en-US" sz="6500" b="0" i="0" kern="1200" dirty="0" smtClean="0"/>
            <a:t>读未提交</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CN" altLang="en-US" sz="3200" b="0" i="0" kern="1200" dirty="0" smtClean="0"/>
            <a:t>最低的隔离级别，允许读取尚未提交的数据变更，可能会导致脏读、幻读或不可重复读</a:t>
          </a:r>
          <a:endParaRPr lang="zh-CN" altLang="en-US" sz="32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0" i="0" kern="1200" dirty="0" smtClean="0"/>
            <a:t>@Transactional(isolation = </a:t>
          </a:r>
          <a:r>
            <a:rPr lang="en-US" sz="3200" b="0" i="0" kern="1200" dirty="0" err="1" smtClean="0"/>
            <a:t>Isolation.READ_UNCOMMITTED</a:t>
          </a:r>
          <a:r>
            <a:rPr lang="en-US" sz="3200" b="0" i="0" kern="1200" dirty="0" smtClean="0"/>
            <a:t>)</a:t>
          </a:r>
          <a:endParaRPr lang="zh-CN" altLang="en-US" sz="3200" kern="1200" dirty="0"/>
        </a:p>
      </dsp:txBody>
      <dsp:txXfrm>
        <a:off x="1835899" y="4468489"/>
        <a:ext cx="8193664" cy="14940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CN" altLang="en-US" sz="6500" kern="1200" dirty="0" smtClean="0"/>
            <a:t>读已提交</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0" i="0" kern="1200" dirty="0" smtClean="0"/>
            <a:t>允许读取并发事务已经提交的数据，可以阻止脏读，但是幻读或不可重复读仍有可能发生，</a:t>
          </a:r>
          <a:r>
            <a:rPr lang="en-US" altLang="zh-CN" sz="2800" b="0" i="0" kern="1200" dirty="0" smtClean="0"/>
            <a:t>Oracle</a:t>
          </a:r>
          <a:r>
            <a:rPr lang="zh-CN" altLang="en-US" sz="2800" b="0" i="0" kern="1200" dirty="0" smtClean="0"/>
            <a:t>默认级别</a:t>
          </a:r>
          <a:endParaRPr lang="zh-CN" altLang="en-US" sz="28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i="0" kern="1200" dirty="0" smtClean="0"/>
            <a:t>@Transactional(isolation = </a:t>
          </a:r>
          <a:r>
            <a:rPr lang="en-US" sz="2800" b="0" i="0" kern="1200" dirty="0" err="1" smtClean="0"/>
            <a:t>Isolation.READ_COMMITTED</a:t>
          </a:r>
          <a:r>
            <a:rPr lang="en-US" sz="2800" b="0" i="0" kern="1200" dirty="0" smtClean="0"/>
            <a:t>)</a:t>
          </a:r>
          <a:endParaRPr lang="zh-CN" altLang="en-US" sz="2800" kern="1200" dirty="0"/>
        </a:p>
      </dsp:txBody>
      <dsp:txXfrm>
        <a:off x="1835899" y="4468489"/>
        <a:ext cx="8193664" cy="14940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CN" altLang="en-US" sz="6500" b="0" i="0" kern="1200" dirty="0" smtClean="0"/>
            <a:t>可重复读</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zh-CN" altLang="en-US" sz="2800" b="0" i="0" kern="1200" dirty="0" smtClean="0"/>
            <a:t>对同一字段的多次读取结果都是一致的，除非数据是被本身事务自己所修改，可以阻止脏读和不可重复读，但幻读仍有可能发生，</a:t>
          </a:r>
          <a:r>
            <a:rPr lang="en-US" sz="2800" b="0" i="0" kern="1200" dirty="0" err="1" smtClean="0"/>
            <a:t>M</a:t>
          </a:r>
          <a:r>
            <a:rPr lang="en-US" altLang="zh-CN" sz="2800" b="0" i="0" kern="1200" dirty="0" err="1" smtClean="0"/>
            <a:t>ysql</a:t>
          </a:r>
          <a:r>
            <a:rPr lang="zh-CN" altLang="en-US" sz="2800" b="0" i="0" kern="1200" dirty="0" smtClean="0"/>
            <a:t>默认级别。</a:t>
          </a:r>
          <a:endParaRPr lang="zh-CN" altLang="en-US" sz="28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0" i="0" kern="1200" dirty="0" smtClean="0"/>
            <a:t>@Transactional(isolation = </a:t>
          </a:r>
          <a:r>
            <a:rPr lang="en-US" sz="2800" b="0" i="0" kern="1200" dirty="0" err="1" smtClean="0"/>
            <a:t>Isolation.REPEATABLE_READ</a:t>
          </a:r>
          <a:r>
            <a:rPr lang="en-US" sz="2800" b="0" i="0" kern="1200" dirty="0" smtClean="0"/>
            <a:t>)</a:t>
          </a:r>
          <a:endParaRPr lang="zh-CN" altLang="en-US" sz="2800" kern="1200" dirty="0"/>
        </a:p>
      </dsp:txBody>
      <dsp:txXfrm>
        <a:off x="1835899" y="4468489"/>
        <a:ext cx="8193664" cy="14940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CN" altLang="en-US" sz="6500" b="0" i="0" kern="1200" dirty="0" smtClean="0"/>
            <a:t>串行</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0" i="0" kern="1200" dirty="0" smtClean="0"/>
            <a:t>最高的隔离级别，完全服从</a:t>
          </a:r>
          <a:r>
            <a:rPr lang="en-US" altLang="zh-CN" sz="2400" b="0" i="0" kern="1200" dirty="0" smtClean="0"/>
            <a:t>ACID</a:t>
          </a:r>
          <a:r>
            <a:rPr lang="zh-CN" altLang="en-US" sz="2400" b="0" i="0" kern="1200" dirty="0" smtClean="0"/>
            <a:t>的隔离级别，确保阻止脏读、不可重复读以及幻读，也是最慢的事务隔离级别，因为它通常是通过完全锁定事务相关的数据库表来实现的</a:t>
          </a:r>
          <a:endParaRPr lang="zh-CN" altLang="en-US" sz="24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0" i="0" kern="1200" dirty="0" smtClean="0"/>
            <a:t>@Transactional(isolation = </a:t>
          </a:r>
          <a:r>
            <a:rPr lang="en-US" sz="2400" b="0" i="0" kern="1200" dirty="0" err="1" smtClean="0"/>
            <a:t>Isolation.SERIALIZABLE</a:t>
          </a:r>
          <a:r>
            <a:rPr lang="en-US" sz="2400" b="0" i="0" kern="1200" dirty="0" smtClean="0"/>
            <a:t>)</a:t>
          </a:r>
          <a:endParaRPr lang="zh-CN" altLang="en-US" sz="2400" kern="1200" dirty="0"/>
        </a:p>
      </dsp:txBody>
      <dsp:txXfrm>
        <a:off x="1835899" y="4468489"/>
        <a:ext cx="8193664" cy="149403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F41B5-7988-4802-A00D-0726E5E012CE}">
      <dsp:nvSpPr>
        <dsp:cNvPr id="0" name=""/>
        <dsp:cNvSpPr/>
      </dsp:nvSpPr>
      <dsp:spPr>
        <a:xfrm>
          <a:off x="2020423" y="375694"/>
          <a:ext cx="4855125" cy="4855125"/>
        </a:xfrm>
        <a:prstGeom prst="pie">
          <a:avLst>
            <a:gd name="adj1" fmla="val 16200000"/>
            <a:gd name="adj2" fmla="val 18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altLang="zh-CN" sz="6500" kern="1200" dirty="0" smtClean="0"/>
            <a:t>S</a:t>
          </a:r>
          <a:endParaRPr lang="zh-CN" altLang="en-US" sz="6500" kern="1200" dirty="0"/>
        </a:p>
      </dsp:txBody>
      <dsp:txXfrm>
        <a:off x="4579190" y="1404518"/>
        <a:ext cx="1733973" cy="1444977"/>
      </dsp:txXfrm>
    </dsp:sp>
    <dsp:sp modelId="{EABC455E-3BD8-4650-ADA0-15F3B0767CBB}">
      <dsp:nvSpPr>
        <dsp:cNvPr id="0" name=""/>
        <dsp:cNvSpPr/>
      </dsp:nvSpPr>
      <dsp:spPr>
        <a:xfrm>
          <a:off x="1907370" y="549091"/>
          <a:ext cx="4855125" cy="4855125"/>
        </a:xfrm>
        <a:prstGeom prst="pie">
          <a:avLst>
            <a:gd name="adj1" fmla="val 1800000"/>
            <a:gd name="adj2" fmla="val 9000000"/>
          </a:avLst>
        </a:prstGeom>
        <a:solidFill>
          <a:schemeClr val="accent4">
            <a:hueOff val="-498774"/>
            <a:satOff val="3810"/>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altLang="zh-CN" sz="6500" kern="1200" dirty="0" smtClean="0"/>
            <a:t>E</a:t>
          </a:r>
          <a:endParaRPr lang="zh-CN" altLang="en-US" sz="6500" kern="1200" dirty="0"/>
        </a:p>
      </dsp:txBody>
      <dsp:txXfrm>
        <a:off x="3063353" y="3699143"/>
        <a:ext cx="2600959" cy="1271580"/>
      </dsp:txXfrm>
    </dsp:sp>
    <dsp:sp modelId="{40C46B49-7050-41BF-955C-E07DFC02F8FD}">
      <dsp:nvSpPr>
        <dsp:cNvPr id="0" name=""/>
        <dsp:cNvSpPr/>
      </dsp:nvSpPr>
      <dsp:spPr>
        <a:xfrm>
          <a:off x="1807378" y="375694"/>
          <a:ext cx="4855125" cy="4855125"/>
        </a:xfrm>
        <a:prstGeom prst="pie">
          <a:avLst>
            <a:gd name="adj1" fmla="val 9000000"/>
            <a:gd name="adj2" fmla="val 1620000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altLang="zh-CN" sz="6500" kern="1200" dirty="0" smtClean="0"/>
            <a:t>BA</a:t>
          </a:r>
          <a:endParaRPr lang="zh-CN" altLang="en-US" sz="6500" kern="1200" dirty="0"/>
        </a:p>
      </dsp:txBody>
      <dsp:txXfrm>
        <a:off x="2369763" y="1404518"/>
        <a:ext cx="1733973" cy="1444977"/>
      </dsp:txXfrm>
    </dsp:sp>
    <dsp:sp modelId="{2094CF58-AADF-4B84-B613-096F16F632A8}">
      <dsp:nvSpPr>
        <dsp:cNvPr id="0" name=""/>
        <dsp:cNvSpPr/>
      </dsp:nvSpPr>
      <dsp:spPr>
        <a:xfrm>
          <a:off x="1720268" y="75138"/>
          <a:ext cx="5456235" cy="5456235"/>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3595AB-6963-4F16-9496-72322F44698C}">
      <dsp:nvSpPr>
        <dsp:cNvPr id="0" name=""/>
        <dsp:cNvSpPr/>
      </dsp:nvSpPr>
      <dsp:spPr>
        <a:xfrm>
          <a:off x="1606815" y="248229"/>
          <a:ext cx="5456235" cy="5456235"/>
        </a:xfrm>
        <a:prstGeom prst="circularArrow">
          <a:avLst>
            <a:gd name="adj1" fmla="val 5085"/>
            <a:gd name="adj2" fmla="val 327528"/>
            <a:gd name="adj3" fmla="val 8671970"/>
            <a:gd name="adj4" fmla="val 1800502"/>
            <a:gd name="adj5" fmla="val 5932"/>
          </a:avLst>
        </a:prstGeom>
        <a:solidFill>
          <a:schemeClr val="accent4">
            <a:hueOff val="-498774"/>
            <a:satOff val="3810"/>
            <a:lumOff val="-313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2D81D9-B0CE-4F3C-9A88-C460AD1883C2}">
      <dsp:nvSpPr>
        <dsp:cNvPr id="0" name=""/>
        <dsp:cNvSpPr/>
      </dsp:nvSpPr>
      <dsp:spPr>
        <a:xfrm>
          <a:off x="1506422" y="75138"/>
          <a:ext cx="5456235" cy="5456235"/>
        </a:xfrm>
        <a:prstGeom prst="circularArrow">
          <a:avLst>
            <a:gd name="adj1" fmla="val 5085"/>
            <a:gd name="adj2" fmla="val 327528"/>
            <a:gd name="adj3" fmla="val 15873039"/>
            <a:gd name="adj4" fmla="val 9000000"/>
            <a:gd name="adj5" fmla="val 5932"/>
          </a:avLst>
        </a:prstGeom>
        <a:solidFill>
          <a:schemeClr val="accent4">
            <a:hueOff val="-997549"/>
            <a:satOff val="7621"/>
            <a:lumOff val="-627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A1DE0-7B5F-D747-BDD9-E021573B2F22}">
      <dsp:nvSpPr>
        <dsp:cNvPr id="0" name=""/>
        <dsp:cNvSpPr/>
      </dsp:nvSpPr>
      <dsp:spPr>
        <a:xfrm>
          <a:off x="-6668129" y="-1019679"/>
          <a:ext cx="7936333" cy="7936333"/>
        </a:xfrm>
        <a:prstGeom prst="blockArc">
          <a:avLst>
            <a:gd name="adj1" fmla="val 18900000"/>
            <a:gd name="adj2" fmla="val 2700000"/>
            <a:gd name="adj3" fmla="val 272"/>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55961B-4ACE-BE49-9006-23F359F547A7}">
      <dsp:nvSpPr>
        <dsp:cNvPr id="0" name=""/>
        <dsp:cNvSpPr/>
      </dsp:nvSpPr>
      <dsp:spPr>
        <a:xfrm>
          <a:off x="663599" y="453359"/>
          <a:ext cx="10225062" cy="907190"/>
        </a:xfrm>
        <a:prstGeom prst="rect">
          <a:avLst/>
        </a:prstGeom>
        <a:gradFill rotWithShape="0">
          <a:gsLst>
            <a:gs pos="0">
              <a:schemeClr val="accent4">
                <a:hueOff val="0"/>
                <a:satOff val="0"/>
                <a:lumOff val="0"/>
                <a:alphaOff val="0"/>
                <a:tint val="100000"/>
                <a:shade val="100000"/>
                <a:satMod val="129999"/>
              </a:schemeClr>
            </a:gs>
            <a:gs pos="100000">
              <a:schemeClr val="accent4">
                <a:hueOff val="0"/>
                <a:satOff val="0"/>
                <a:lumOff val="0"/>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82" tIns="71120" rIns="71120" bIns="7112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mn-ea"/>
              <a:ea typeface="+mn-ea"/>
              <a:cs typeface="Microsoft YaHei" charset="-122"/>
            </a:rPr>
            <a:t>全局本地事务采用</a:t>
          </a:r>
          <a:r>
            <a:rPr lang="en-US" altLang="zh-CN" sz="2800" kern="1200" dirty="0" smtClean="0">
              <a:latin typeface="+mn-ea"/>
              <a:ea typeface="+mn-ea"/>
              <a:cs typeface="Microsoft YaHei" charset="-122"/>
            </a:rPr>
            <a:t>Spring</a:t>
          </a:r>
          <a:r>
            <a:rPr lang="zh-CN" altLang="en-US" sz="2800" kern="1200" dirty="0" smtClean="0">
              <a:latin typeface="+mn-ea"/>
              <a:ea typeface="+mn-ea"/>
              <a:cs typeface="Microsoft YaHei" charset="-122"/>
            </a:rPr>
            <a:t>的声明式事务</a:t>
          </a:r>
          <a:endParaRPr lang="zh-CN" altLang="en-US" sz="2800" kern="1200" dirty="0">
            <a:latin typeface="+mn-ea"/>
            <a:ea typeface="+mn-ea"/>
            <a:cs typeface="Microsoft YaHei" charset="-122"/>
          </a:endParaRPr>
        </a:p>
      </dsp:txBody>
      <dsp:txXfrm>
        <a:off x="663599" y="453359"/>
        <a:ext cx="10225062" cy="907190"/>
      </dsp:txXfrm>
    </dsp:sp>
    <dsp:sp modelId="{C5239489-7C76-434E-9867-291503D17367}">
      <dsp:nvSpPr>
        <dsp:cNvPr id="0" name=""/>
        <dsp:cNvSpPr/>
      </dsp:nvSpPr>
      <dsp:spPr>
        <a:xfrm>
          <a:off x="96605" y="339960"/>
          <a:ext cx="1133988" cy="113398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8D1163C-CCD3-EE44-9EC5-4DC09AB02274}">
      <dsp:nvSpPr>
        <dsp:cNvPr id="0" name=""/>
        <dsp:cNvSpPr/>
      </dsp:nvSpPr>
      <dsp:spPr>
        <a:xfrm>
          <a:off x="1183712" y="1814380"/>
          <a:ext cx="9704949" cy="907190"/>
        </a:xfrm>
        <a:prstGeom prst="rect">
          <a:avLst/>
        </a:prstGeom>
        <a:gradFill rotWithShape="0">
          <a:gsLst>
            <a:gs pos="0">
              <a:schemeClr val="accent4">
                <a:hueOff val="-332516"/>
                <a:satOff val="2540"/>
                <a:lumOff val="-2092"/>
                <a:alphaOff val="0"/>
                <a:tint val="100000"/>
                <a:shade val="100000"/>
                <a:satMod val="129999"/>
              </a:schemeClr>
            </a:gs>
            <a:gs pos="100000">
              <a:schemeClr val="accent4">
                <a:hueOff val="-332516"/>
                <a:satOff val="2540"/>
                <a:lumOff val="-2092"/>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82" tIns="73660" rIns="73660" bIns="73660" numCol="1" spcCol="1270" anchor="ctr" anchorCtr="0">
          <a:noAutofit/>
        </a:bodyPr>
        <a:lstStyle/>
        <a:p>
          <a:pPr lvl="0" algn="l" defTabSz="1289050">
            <a:lnSpc>
              <a:spcPct val="90000"/>
            </a:lnSpc>
            <a:spcBef>
              <a:spcPct val="0"/>
            </a:spcBef>
            <a:spcAft>
              <a:spcPct val="35000"/>
            </a:spcAft>
          </a:pPr>
          <a:r>
            <a:rPr lang="zh-CN" altLang="en-US" sz="2900" kern="1200" dirty="0" smtClean="0">
              <a:latin typeface="+mn-ea"/>
              <a:ea typeface="+mn-ea"/>
            </a:rPr>
            <a:t>系统不再配置全局事务，必须开发手动使用注解开启事务</a:t>
          </a:r>
          <a:endParaRPr lang="zh-CN" altLang="en-US" sz="2900" kern="1200" dirty="0">
            <a:latin typeface="+mn-ea"/>
            <a:ea typeface="+mn-ea"/>
          </a:endParaRPr>
        </a:p>
      </dsp:txBody>
      <dsp:txXfrm>
        <a:off x="1183712" y="1814380"/>
        <a:ext cx="9704949" cy="907190"/>
      </dsp:txXfrm>
    </dsp:sp>
    <dsp:sp modelId="{DC7CE211-BF8F-344F-8B2E-8CE302D05B5F}">
      <dsp:nvSpPr>
        <dsp:cNvPr id="0" name=""/>
        <dsp:cNvSpPr/>
      </dsp:nvSpPr>
      <dsp:spPr>
        <a:xfrm>
          <a:off x="616718" y="1700982"/>
          <a:ext cx="1133988" cy="1133988"/>
        </a:xfrm>
        <a:prstGeom prst="ellipse">
          <a:avLst/>
        </a:prstGeom>
        <a:solidFill>
          <a:schemeClr val="lt1">
            <a:hueOff val="0"/>
            <a:satOff val="0"/>
            <a:lumOff val="0"/>
            <a:alphaOff val="0"/>
          </a:schemeClr>
        </a:solidFill>
        <a:ln w="9525" cap="flat" cmpd="sng" algn="ctr">
          <a:solidFill>
            <a:schemeClr val="accent4">
              <a:hueOff val="-332516"/>
              <a:satOff val="2540"/>
              <a:lumOff val="-2092"/>
              <a:alphaOff val="0"/>
            </a:schemeClr>
          </a:solidFill>
          <a:prstDash val="solid"/>
        </a:ln>
        <a:effectLst/>
      </dsp:spPr>
      <dsp:style>
        <a:lnRef idx="1">
          <a:scrgbClr r="0" g="0" b="0"/>
        </a:lnRef>
        <a:fillRef idx="1">
          <a:scrgbClr r="0" g="0" b="0"/>
        </a:fillRef>
        <a:effectRef idx="0">
          <a:scrgbClr r="0" g="0" b="0"/>
        </a:effectRef>
        <a:fontRef idx="minor"/>
      </dsp:style>
    </dsp:sp>
    <dsp:sp modelId="{812B1302-1A9D-7342-8FDB-B23F64C8FCF0}">
      <dsp:nvSpPr>
        <dsp:cNvPr id="0" name=""/>
        <dsp:cNvSpPr/>
      </dsp:nvSpPr>
      <dsp:spPr>
        <a:xfrm>
          <a:off x="1183712" y="3175402"/>
          <a:ext cx="9704949" cy="907190"/>
        </a:xfrm>
        <a:prstGeom prst="rect">
          <a:avLst/>
        </a:prstGeom>
        <a:gradFill rotWithShape="0">
          <a:gsLst>
            <a:gs pos="0">
              <a:schemeClr val="accent4">
                <a:hueOff val="-665033"/>
                <a:satOff val="5081"/>
                <a:lumOff val="-4183"/>
                <a:alphaOff val="0"/>
                <a:tint val="100000"/>
                <a:shade val="100000"/>
                <a:satMod val="129999"/>
              </a:schemeClr>
            </a:gs>
            <a:gs pos="100000">
              <a:schemeClr val="accent4">
                <a:hueOff val="-665033"/>
                <a:satOff val="5081"/>
                <a:lumOff val="-4183"/>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82" tIns="73660" rIns="73660" bIns="73660" numCol="1" spcCol="1270" anchor="ctr" anchorCtr="0">
          <a:noAutofit/>
        </a:bodyPr>
        <a:lstStyle/>
        <a:p>
          <a:pPr lvl="0" algn="l" defTabSz="1289050">
            <a:lnSpc>
              <a:spcPct val="90000"/>
            </a:lnSpc>
            <a:spcBef>
              <a:spcPct val="0"/>
            </a:spcBef>
            <a:spcAft>
              <a:spcPct val="35000"/>
            </a:spcAft>
          </a:pPr>
          <a:r>
            <a:rPr lang="en-US" altLang="en-US" sz="2900" kern="1200" dirty="0" smtClean="0">
              <a:latin typeface="+mn-ea"/>
              <a:ea typeface="+mn-ea"/>
            </a:rPr>
            <a:t>@Transactional</a:t>
          </a:r>
          <a:r>
            <a:rPr lang="zh-CN" altLang="en-US" sz="2900" kern="1200" dirty="0" smtClean="0">
              <a:latin typeface="+mn-ea"/>
              <a:ea typeface="+mn-ea"/>
            </a:rPr>
            <a:t>放于写操作的</a:t>
          </a:r>
          <a:r>
            <a:rPr lang="en-US" altLang="zh-CN" sz="2900" kern="1200" dirty="0" smtClean="0">
              <a:latin typeface="+mn-ea"/>
              <a:ea typeface="+mn-ea"/>
            </a:rPr>
            <a:t>Public</a:t>
          </a:r>
          <a:r>
            <a:rPr lang="zh-CN" altLang="en-US" sz="2900" kern="1200" dirty="0" smtClean="0">
              <a:latin typeface="+mn-ea"/>
              <a:ea typeface="+mn-ea"/>
            </a:rPr>
            <a:t>方法上开启事务</a:t>
          </a:r>
          <a:endParaRPr lang="zh-CN" altLang="en-US" sz="2900" kern="1200" dirty="0">
            <a:latin typeface="+mn-ea"/>
            <a:ea typeface="+mn-ea"/>
          </a:endParaRPr>
        </a:p>
      </dsp:txBody>
      <dsp:txXfrm>
        <a:off x="1183712" y="3175402"/>
        <a:ext cx="9704949" cy="907190"/>
      </dsp:txXfrm>
    </dsp:sp>
    <dsp:sp modelId="{64D7063C-BCF4-AB41-A60B-3D682875C90A}">
      <dsp:nvSpPr>
        <dsp:cNvPr id="0" name=""/>
        <dsp:cNvSpPr/>
      </dsp:nvSpPr>
      <dsp:spPr>
        <a:xfrm>
          <a:off x="616718" y="3062003"/>
          <a:ext cx="1133988" cy="1133988"/>
        </a:xfrm>
        <a:prstGeom prst="ellipse">
          <a:avLst/>
        </a:prstGeom>
        <a:solidFill>
          <a:schemeClr val="lt1">
            <a:hueOff val="0"/>
            <a:satOff val="0"/>
            <a:lumOff val="0"/>
            <a:alphaOff val="0"/>
          </a:schemeClr>
        </a:solidFill>
        <a:ln w="9525" cap="flat" cmpd="sng" algn="ctr">
          <a:solidFill>
            <a:schemeClr val="accent4">
              <a:hueOff val="-665033"/>
              <a:satOff val="5081"/>
              <a:lumOff val="-4183"/>
              <a:alphaOff val="0"/>
            </a:schemeClr>
          </a:solidFill>
          <a:prstDash val="solid"/>
        </a:ln>
        <a:effectLst/>
      </dsp:spPr>
      <dsp:style>
        <a:lnRef idx="1">
          <a:scrgbClr r="0" g="0" b="0"/>
        </a:lnRef>
        <a:fillRef idx="1">
          <a:scrgbClr r="0" g="0" b="0"/>
        </a:fillRef>
        <a:effectRef idx="0">
          <a:scrgbClr r="0" g="0" b="0"/>
        </a:effectRef>
        <a:fontRef idx="minor"/>
      </dsp:style>
    </dsp:sp>
    <dsp:sp modelId="{6BA79612-7D72-41D3-9FCC-B5E7474261CE}">
      <dsp:nvSpPr>
        <dsp:cNvPr id="0" name=""/>
        <dsp:cNvSpPr/>
      </dsp:nvSpPr>
      <dsp:spPr>
        <a:xfrm>
          <a:off x="663599" y="4536424"/>
          <a:ext cx="10225062" cy="907190"/>
        </a:xfrm>
        <a:prstGeom prst="rect">
          <a:avLst/>
        </a:prstGeom>
        <a:gradFill rotWithShape="0">
          <a:gsLst>
            <a:gs pos="0">
              <a:schemeClr val="accent4">
                <a:hueOff val="-997549"/>
                <a:satOff val="7621"/>
                <a:lumOff val="-6275"/>
                <a:alphaOff val="0"/>
                <a:tint val="100000"/>
                <a:shade val="100000"/>
                <a:satMod val="129999"/>
              </a:schemeClr>
            </a:gs>
            <a:gs pos="100000">
              <a:schemeClr val="accent4">
                <a:hueOff val="-997549"/>
                <a:satOff val="7621"/>
                <a:lumOff val="-6275"/>
                <a:alphaOff val="0"/>
                <a:tint val="50000"/>
                <a:shade val="100000"/>
                <a:satMod val="350000"/>
              </a:schemeClr>
            </a:gs>
          </a:gsLst>
          <a:lin ang="16200000" scaled="0"/>
        </a:gradFill>
        <a:ln>
          <a:noFill/>
        </a:ln>
        <a:effectLst>
          <a:outerShdw blurRad="50800" dist="127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82" tIns="73660" rIns="73660" bIns="73660" numCol="1" spcCol="1270" anchor="ctr" anchorCtr="0">
          <a:noAutofit/>
        </a:bodyPr>
        <a:lstStyle/>
        <a:p>
          <a:pPr lvl="0" algn="l" defTabSz="1289050">
            <a:lnSpc>
              <a:spcPct val="90000"/>
            </a:lnSpc>
            <a:spcBef>
              <a:spcPct val="0"/>
            </a:spcBef>
            <a:spcAft>
              <a:spcPct val="35000"/>
            </a:spcAft>
          </a:pPr>
          <a:r>
            <a:rPr lang="zh-CN" altLang="en-US" sz="2900" kern="1200" dirty="0" smtClean="0">
              <a:latin typeface="+mn-ea"/>
              <a:ea typeface="+mn-ea"/>
            </a:rPr>
            <a:t>使用</a:t>
          </a:r>
          <a:r>
            <a:rPr lang="en-US" altLang="en-US" sz="2900" kern="1200" dirty="0" smtClean="0">
              <a:latin typeface="+mn-ea"/>
              <a:ea typeface="+mn-ea"/>
            </a:rPr>
            <a:t>@Transactional</a:t>
          </a:r>
          <a:r>
            <a:rPr lang="zh-CN" altLang="en-US" sz="2900" kern="1200" dirty="0" smtClean="0">
              <a:latin typeface="+mn-ea"/>
              <a:ea typeface="+mn-ea"/>
            </a:rPr>
            <a:t>的属性开启业务需要的事务</a:t>
          </a:r>
          <a:endParaRPr lang="zh-CN" altLang="en-US" sz="2900" kern="1200" dirty="0">
            <a:latin typeface="+mn-ea"/>
            <a:ea typeface="+mn-ea"/>
          </a:endParaRPr>
        </a:p>
      </dsp:txBody>
      <dsp:txXfrm>
        <a:off x="663599" y="4536424"/>
        <a:ext cx="10225062" cy="907190"/>
      </dsp:txXfrm>
    </dsp:sp>
    <dsp:sp modelId="{53D2F433-FF03-4FA1-A51A-30C1273F36D5}">
      <dsp:nvSpPr>
        <dsp:cNvPr id="0" name=""/>
        <dsp:cNvSpPr/>
      </dsp:nvSpPr>
      <dsp:spPr>
        <a:xfrm>
          <a:off x="96605" y="4423025"/>
          <a:ext cx="1133988" cy="1133988"/>
        </a:xfrm>
        <a:prstGeom prst="ellipse">
          <a:avLst/>
        </a:prstGeom>
        <a:solidFill>
          <a:schemeClr val="lt1">
            <a:hueOff val="0"/>
            <a:satOff val="0"/>
            <a:lumOff val="0"/>
            <a:alphaOff val="0"/>
          </a:schemeClr>
        </a:solidFill>
        <a:ln w="9525" cap="flat" cmpd="sng" algn="ctr">
          <a:solidFill>
            <a:schemeClr val="accent4">
              <a:hueOff val="-997549"/>
              <a:satOff val="7621"/>
              <a:lumOff val="-6275"/>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b="1" i="0" kern="1200" dirty="0" smtClean="0"/>
            <a:t>rollbackFor</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0" i="0" kern="1200" dirty="0" smtClean="0"/>
            <a:t>该属性用于设置需要进行回滚的异常类数组，当方法中抛出指定异常数组中的异常时，则进行事务回滚</a:t>
          </a:r>
          <a:endParaRPr lang="zh-CN" altLang="en-US" sz="18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0" i="0" kern="1200" dirty="0" smtClean="0"/>
            <a:t>指定单一异常类：</a:t>
          </a:r>
          <a:r>
            <a:rPr lang="en-US" altLang="zh-CN" sz="1800" b="0" i="0" kern="1200" dirty="0" smtClean="0"/>
            <a:t>@</a:t>
          </a:r>
          <a:r>
            <a:rPr lang="en-US" sz="1800" b="0" i="0" kern="1200" dirty="0" smtClean="0"/>
            <a:t>Transactional(rollbackFor=</a:t>
          </a:r>
          <a:r>
            <a:rPr lang="en-US" sz="1800" b="0" i="0" kern="1200" dirty="0" err="1" smtClean="0"/>
            <a:t>RuntimeException.class</a:t>
          </a:r>
          <a:r>
            <a:rPr lang="en-US" sz="1800" b="0" i="0" kern="1200" dirty="0" smtClean="0"/>
            <a:t>)</a:t>
          </a:r>
        </a:p>
        <a:p>
          <a:pPr lvl="0" algn="ctr" defTabSz="800100">
            <a:lnSpc>
              <a:spcPct val="90000"/>
            </a:lnSpc>
            <a:spcBef>
              <a:spcPct val="0"/>
            </a:spcBef>
            <a:spcAft>
              <a:spcPct val="35000"/>
            </a:spcAft>
          </a:pPr>
          <a:r>
            <a:rPr lang="zh-CN" altLang="en-US" sz="1800" b="0" i="0" kern="1200" dirty="0" smtClean="0"/>
            <a:t>指定多个异常类：</a:t>
          </a:r>
          <a:r>
            <a:rPr lang="en-US" altLang="zh-CN" sz="1800" b="0" i="0" kern="1200" dirty="0" smtClean="0"/>
            <a:t>@</a:t>
          </a:r>
          <a:r>
            <a:rPr lang="en-US" sz="1800" b="0" i="0" kern="1200" dirty="0" smtClean="0"/>
            <a:t>Transactional(rollbackFor={</a:t>
          </a:r>
          <a:r>
            <a:rPr lang="en-US" sz="1800" b="0" i="0" kern="1200" dirty="0" err="1" smtClean="0"/>
            <a:t>RuntimeException.class</a:t>
          </a:r>
          <a:r>
            <a:rPr lang="en-US" sz="1800" b="0" i="0" kern="1200" dirty="0" smtClean="0"/>
            <a:t>, </a:t>
          </a:r>
          <a:r>
            <a:rPr lang="en-US" sz="1800" b="0" i="0" kern="1200" dirty="0" err="1" smtClean="0"/>
            <a:t>Exception.class</a:t>
          </a:r>
          <a:r>
            <a:rPr lang="en-US" sz="1800" b="0" i="0" kern="1200" dirty="0" smtClean="0"/>
            <a:t>})</a:t>
          </a:r>
          <a:endParaRPr lang="zh-CN" altLang="en-US" sz="1800" kern="1200" dirty="0"/>
        </a:p>
      </dsp:txBody>
      <dsp:txXfrm>
        <a:off x="1835899" y="4468489"/>
        <a:ext cx="8193664" cy="1494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b="1" i="0" kern="1200" dirty="0" smtClean="0"/>
            <a:t>rollbackForClassName</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0" i="0" kern="1200" dirty="0" smtClean="0"/>
            <a:t>该属性用于设置需要进行回滚的异常类名称数组，当方法中抛出指定异常名称数组中的异常时，则进行事务回滚</a:t>
          </a:r>
          <a:endParaRPr lang="zh-CN" altLang="en-US" sz="18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0" i="0" kern="1200" dirty="0" smtClean="0"/>
            <a:t>指定单一异常类名称：</a:t>
          </a:r>
          <a:r>
            <a:rPr lang="en-US" altLang="zh-CN" sz="1800" b="0" i="0" kern="1200" dirty="0" smtClean="0"/>
            <a:t>@</a:t>
          </a:r>
          <a:r>
            <a:rPr lang="en-US" sz="1800" b="0" i="0" kern="1200" dirty="0" smtClean="0"/>
            <a:t>Transactional(rollbackForClassName="</a:t>
          </a:r>
          <a:r>
            <a:rPr lang="en-US" sz="1800" b="0" i="0" kern="1200" dirty="0" err="1" smtClean="0"/>
            <a:t>RuntimeException</a:t>
          </a:r>
          <a:r>
            <a:rPr lang="en-US" sz="1800" b="0" i="0" kern="1200" dirty="0" smtClean="0"/>
            <a:t>")</a:t>
          </a:r>
        </a:p>
        <a:p>
          <a:pPr lvl="0" algn="ctr" defTabSz="800100">
            <a:lnSpc>
              <a:spcPct val="90000"/>
            </a:lnSpc>
            <a:spcBef>
              <a:spcPct val="0"/>
            </a:spcBef>
            <a:spcAft>
              <a:spcPct val="35000"/>
            </a:spcAft>
          </a:pPr>
          <a:r>
            <a:rPr lang="zh-CN" altLang="en-US" sz="1800" b="0" i="0" kern="1200" dirty="0" smtClean="0"/>
            <a:t>指定多个异常类名称：</a:t>
          </a:r>
          <a:r>
            <a:rPr lang="en-US" altLang="zh-CN" sz="1800" b="0" i="0" kern="1200" dirty="0" smtClean="0"/>
            <a:t>@</a:t>
          </a:r>
          <a:r>
            <a:rPr lang="en-US" sz="1800" b="0" i="0" kern="1200" dirty="0" smtClean="0"/>
            <a:t>Transactional(rollbackForClassName={"</a:t>
          </a:r>
          <a:r>
            <a:rPr lang="en-US" sz="1800" b="0" i="0" kern="1200" dirty="0" err="1" smtClean="0"/>
            <a:t>RuntimeException</a:t>
          </a:r>
          <a:r>
            <a:rPr lang="en-US" sz="1800" b="0" i="0" kern="1200" dirty="0" smtClean="0"/>
            <a:t>","Exception"})</a:t>
          </a:r>
          <a:endParaRPr lang="zh-CN" altLang="en-US" sz="1800" kern="1200" dirty="0"/>
        </a:p>
      </dsp:txBody>
      <dsp:txXfrm>
        <a:off x="1835899" y="4468489"/>
        <a:ext cx="8193664" cy="1494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b="1" i="0" kern="1200" dirty="0" smtClean="0"/>
            <a:t>noRollbackFor</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0" i="0" kern="1200" dirty="0" smtClean="0"/>
            <a:t>该属性用于设置不需要进行回滚的异常类数组，当方法中抛出指定异常数组中的异常时，不进行事务回滚。</a:t>
          </a:r>
          <a:endParaRPr lang="zh-CN" altLang="en-US" sz="18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0" i="0" kern="1200" dirty="0" smtClean="0"/>
            <a:t>指定单一异常类：</a:t>
          </a:r>
          <a:r>
            <a:rPr lang="en-US" altLang="zh-CN" sz="1800" b="0" i="0" kern="1200" dirty="0" smtClean="0"/>
            <a:t>@</a:t>
          </a:r>
          <a:r>
            <a:rPr lang="en-US" sz="1800" b="0" i="0" kern="1200" dirty="0" smtClean="0"/>
            <a:t>Transactional(noRollbackFor=RuntimeException.class)</a:t>
          </a:r>
        </a:p>
        <a:p>
          <a:pPr lvl="0" algn="ctr" defTabSz="800100">
            <a:lnSpc>
              <a:spcPct val="90000"/>
            </a:lnSpc>
            <a:spcBef>
              <a:spcPct val="0"/>
            </a:spcBef>
            <a:spcAft>
              <a:spcPct val="35000"/>
            </a:spcAft>
          </a:pPr>
          <a:r>
            <a:rPr lang="zh-CN" altLang="en-US" sz="1800" b="0" i="0" kern="1200" dirty="0" smtClean="0"/>
            <a:t>指定多个异常类：</a:t>
          </a:r>
          <a:r>
            <a:rPr lang="en-US" altLang="zh-CN" sz="1800" b="0" i="0" kern="1200" dirty="0" smtClean="0"/>
            <a:t>@</a:t>
          </a:r>
          <a:r>
            <a:rPr lang="en-US" sz="1800" b="0" i="0" kern="1200" dirty="0" smtClean="0"/>
            <a:t>Transactional(noRollbackFor={RuntimeException.class, Exception.class})</a:t>
          </a:r>
          <a:endParaRPr lang="zh-CN" altLang="en-US" sz="1800" kern="1200" dirty="0"/>
        </a:p>
      </dsp:txBody>
      <dsp:txXfrm>
        <a:off x="1835899" y="4468489"/>
        <a:ext cx="8193664" cy="14940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b="1" i="0" kern="1200" dirty="0" err="1" smtClean="0"/>
            <a:t>noRollbackForClassName</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CN" altLang="en-US" sz="1700" b="0" i="0" kern="1200" dirty="0" smtClean="0"/>
            <a:t>该属性用于设置不需要进行回滚的异常类名称数组，当方法中抛出指定异常名称数组中的异常时，不进行事务回滚</a:t>
          </a:r>
          <a:endParaRPr lang="zh-CN" altLang="en-US" sz="17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zh-CN" altLang="en-US" sz="1700" b="0" i="0" kern="1200" dirty="0" smtClean="0"/>
            <a:t>指定单一异常类名称：</a:t>
          </a:r>
          <a:r>
            <a:rPr lang="en-US" altLang="zh-CN" sz="1700" b="0" i="0" kern="1200" dirty="0" smtClean="0"/>
            <a:t>@</a:t>
          </a:r>
          <a:r>
            <a:rPr lang="en-US" sz="1700" b="0" i="0" kern="1200" dirty="0" smtClean="0"/>
            <a:t>Transactional(</a:t>
          </a:r>
          <a:r>
            <a:rPr lang="en-US" sz="1700" b="0" i="0" kern="1200" dirty="0" err="1" smtClean="0"/>
            <a:t>noRollbackForClassName</a:t>
          </a:r>
          <a:r>
            <a:rPr lang="en-US" sz="1700" b="0" i="0" kern="1200" dirty="0" smtClean="0"/>
            <a:t>="</a:t>
          </a:r>
          <a:r>
            <a:rPr lang="en-US" sz="1700" b="0" i="0" kern="1200" dirty="0" err="1" smtClean="0"/>
            <a:t>RuntimeException</a:t>
          </a:r>
          <a:r>
            <a:rPr lang="en-US" sz="1700" b="0" i="0" kern="1200" dirty="0" smtClean="0"/>
            <a:t>")</a:t>
          </a:r>
        </a:p>
        <a:p>
          <a:pPr lvl="0" algn="ctr" defTabSz="755650">
            <a:lnSpc>
              <a:spcPct val="90000"/>
            </a:lnSpc>
            <a:spcBef>
              <a:spcPct val="0"/>
            </a:spcBef>
            <a:spcAft>
              <a:spcPct val="35000"/>
            </a:spcAft>
          </a:pPr>
          <a:r>
            <a:rPr lang="zh-CN" altLang="en-US" sz="1700" b="0" i="0" kern="1200" dirty="0" smtClean="0"/>
            <a:t>指定多个异常类名称：</a:t>
          </a:r>
        </a:p>
        <a:p>
          <a:pPr lvl="0" algn="ctr" defTabSz="755650">
            <a:lnSpc>
              <a:spcPct val="90000"/>
            </a:lnSpc>
            <a:spcBef>
              <a:spcPct val="0"/>
            </a:spcBef>
            <a:spcAft>
              <a:spcPct val="35000"/>
            </a:spcAft>
          </a:pPr>
          <a:r>
            <a:rPr lang="en-US" sz="1700" b="0" i="0" kern="1200" dirty="0" smtClean="0"/>
            <a:t>@Transactional(</a:t>
          </a:r>
          <a:r>
            <a:rPr lang="en-US" sz="1700" b="0" i="0" kern="1200" dirty="0" err="1" smtClean="0"/>
            <a:t>noRollbackForClassName</a:t>
          </a:r>
          <a:r>
            <a:rPr lang="en-US" sz="1700" b="0" i="0" kern="1200" dirty="0" smtClean="0"/>
            <a:t>={"</a:t>
          </a:r>
          <a:r>
            <a:rPr lang="en-US" sz="1700" b="0" i="0" kern="1200" dirty="0" err="1" smtClean="0"/>
            <a:t>RuntimeException</a:t>
          </a:r>
          <a:r>
            <a:rPr lang="en-US" sz="1700" b="0" i="0" kern="1200" dirty="0" smtClean="0"/>
            <a:t>","Exception"})</a:t>
          </a:r>
          <a:endParaRPr lang="zh-CN" altLang="en-US" sz="1700" kern="1200" dirty="0"/>
        </a:p>
      </dsp:txBody>
      <dsp:txXfrm>
        <a:off x="1835899" y="4468489"/>
        <a:ext cx="8193664" cy="14940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b="1" i="0" kern="1200" dirty="0" smtClean="0"/>
            <a:t>propagation</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b="0" i="0" kern="1200" dirty="0" smtClean="0"/>
            <a:t>该属性用于设置事务的传播行为。</a:t>
          </a:r>
          <a:endParaRPr lang="zh-CN" altLang="en-US" sz="18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0" i="0" kern="1200" dirty="0" smtClean="0"/>
            <a:t>@Transactional(propagation=</a:t>
          </a:r>
          <a:r>
            <a:rPr lang="en-US" sz="1800" b="0" i="0" kern="1200" dirty="0" err="1" smtClean="0"/>
            <a:t>Propagation.NOT_SUPPORTED,readOnly</a:t>
          </a:r>
          <a:r>
            <a:rPr lang="en-US" sz="1800" b="0" i="0" kern="1200" dirty="0" smtClean="0"/>
            <a:t>=true)</a:t>
          </a:r>
          <a:endParaRPr lang="zh-CN" altLang="en-US" sz="1800" kern="1200" dirty="0"/>
        </a:p>
      </dsp:txBody>
      <dsp:txXfrm>
        <a:off x="1835899" y="4468489"/>
        <a:ext cx="8193664" cy="1494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b="1" i="0" kern="1200" dirty="0" smtClean="0"/>
            <a:t>isolation</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0" i="0" kern="1200" dirty="0" smtClean="0"/>
            <a:t>该属性用于设置底层数据库的事务隔离级别，事务隔离级别用于处理多事务并发的情况，通常使用数据库的默认隔离级别即可，基本不需要进行设置</a:t>
          </a:r>
          <a:endParaRPr lang="zh-CN" altLang="en-US" sz="24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altLang="en-US" sz="2400" b="0" i="0" kern="1200" dirty="0" smtClean="0"/>
            <a:t>@Transactional(isolation=</a:t>
          </a:r>
          <a:r>
            <a:rPr lang="en-US" altLang="en-US" sz="2400" b="0" i="0" kern="1200" dirty="0" err="1" smtClean="0"/>
            <a:t>Isolation.READ_COMMITTED</a:t>
          </a:r>
          <a:r>
            <a:rPr lang="en-US" altLang="en-US" sz="2400" b="0" i="0" kern="1200" dirty="0" smtClean="0"/>
            <a:t>)</a:t>
          </a:r>
          <a:endParaRPr lang="zh-CN" altLang="en-US" sz="2400" kern="1200" dirty="0"/>
        </a:p>
      </dsp:txBody>
      <dsp:txXfrm>
        <a:off x="1835899" y="4468489"/>
        <a:ext cx="8193664" cy="14940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b="1" i="0" kern="1200" dirty="0" smtClean="0"/>
            <a:t>timeout</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zh-CN" altLang="en-US" sz="3700" b="0" i="0" kern="1200" dirty="0" smtClean="0"/>
            <a:t>该属性用于设置事务的超时秒数，默认值为</a:t>
          </a:r>
          <a:r>
            <a:rPr lang="en-US" altLang="zh-CN" sz="3700" b="0" i="0" kern="1200" dirty="0" smtClean="0"/>
            <a:t>30</a:t>
          </a:r>
          <a:r>
            <a:rPr lang="zh-CN" altLang="en-US" sz="3700" b="0" i="0" kern="1200" dirty="0" smtClean="0"/>
            <a:t>秒，设置</a:t>
          </a:r>
          <a:r>
            <a:rPr lang="en-US" altLang="zh-CN" sz="3700" b="0" i="0" kern="1200" dirty="0" smtClean="0"/>
            <a:t>-1</a:t>
          </a:r>
          <a:r>
            <a:rPr lang="zh-CN" altLang="en-US" sz="3700" b="0" i="0" kern="1200" dirty="0" smtClean="0"/>
            <a:t>表示永不超时</a:t>
          </a:r>
          <a:endParaRPr lang="zh-CN" altLang="en-US" sz="37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altLang="en-US" sz="3700" b="0" i="0" kern="1200" dirty="0" smtClean="0"/>
            <a:t>@Transactional(timeout=10)</a:t>
          </a:r>
          <a:endParaRPr lang="zh-CN" altLang="en-US" sz="3700" kern="1200" dirty="0"/>
        </a:p>
      </dsp:txBody>
      <dsp:txXfrm>
        <a:off x="1835899" y="4468489"/>
        <a:ext cx="8193664" cy="14940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37116-3466-4A76-8A3E-73E76B6161C7}">
      <dsp:nvSpPr>
        <dsp:cNvPr id="0" name=""/>
        <dsp:cNvSpPr/>
      </dsp:nvSpPr>
      <dsp:spPr>
        <a:xfrm>
          <a:off x="0" y="579500"/>
          <a:ext cx="10110403" cy="16557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zh-CN" altLang="en-US" sz="6500" kern="1200" dirty="0" smtClean="0"/>
            <a:t>默认级别</a:t>
          </a:r>
          <a:endParaRPr lang="zh-CN" altLang="en-US" sz="6500" kern="1200" dirty="0"/>
        </a:p>
      </dsp:txBody>
      <dsp:txXfrm>
        <a:off x="48494" y="627994"/>
        <a:ext cx="10013415" cy="1558728"/>
      </dsp:txXfrm>
    </dsp:sp>
    <dsp:sp modelId="{76B3704E-F755-4782-B260-30219FF9E0D1}">
      <dsp:nvSpPr>
        <dsp:cNvPr id="0" name=""/>
        <dsp:cNvSpPr/>
      </dsp:nvSpPr>
      <dsp:spPr>
        <a:xfrm>
          <a:off x="0" y="2533246"/>
          <a:ext cx="1655716" cy="1655716"/>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8C15B-FA66-4AE1-81F5-BBF5A4A292CE}">
      <dsp:nvSpPr>
        <dsp:cNvPr id="0" name=""/>
        <dsp:cNvSpPr/>
      </dsp:nvSpPr>
      <dsp:spPr>
        <a:xfrm>
          <a:off x="1755059" y="2533246"/>
          <a:ext cx="8355344" cy="1655716"/>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zh-CN" altLang="en-US" sz="3700" kern="1200" dirty="0" smtClean="0"/>
            <a:t>使用后端数据库默认的隔离级别</a:t>
          </a:r>
          <a:endParaRPr lang="zh-CN" altLang="en-US" sz="3700" kern="1200" dirty="0"/>
        </a:p>
      </dsp:txBody>
      <dsp:txXfrm>
        <a:off x="1835899" y="2614086"/>
        <a:ext cx="8193664" cy="1494036"/>
      </dsp:txXfrm>
    </dsp:sp>
    <dsp:sp modelId="{DDCB3B2A-357F-485D-B5AF-F27A046B3277}">
      <dsp:nvSpPr>
        <dsp:cNvPr id="0" name=""/>
        <dsp:cNvSpPr/>
      </dsp:nvSpPr>
      <dsp:spPr>
        <a:xfrm>
          <a:off x="0" y="4387649"/>
          <a:ext cx="1655716" cy="1655716"/>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64F9A-ABD9-41A3-B8EE-C44516847049}">
      <dsp:nvSpPr>
        <dsp:cNvPr id="0" name=""/>
        <dsp:cNvSpPr/>
      </dsp:nvSpPr>
      <dsp:spPr>
        <a:xfrm>
          <a:off x="1755059" y="4387649"/>
          <a:ext cx="8355344" cy="1655716"/>
        </a:xfrm>
        <a:prstGeom prst="roundRect">
          <a:avLst>
            <a:gd name="adj" fmla="val 16670"/>
          </a:avLst>
        </a:prstGeom>
        <a:solidFill>
          <a:schemeClr val="accent4">
            <a:hueOff val="-997549"/>
            <a:satOff val="76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lvl="0" algn="ctr" defTabSz="1644650">
            <a:lnSpc>
              <a:spcPct val="90000"/>
            </a:lnSpc>
            <a:spcBef>
              <a:spcPct val="0"/>
            </a:spcBef>
            <a:spcAft>
              <a:spcPct val="35000"/>
            </a:spcAft>
          </a:pPr>
          <a:r>
            <a:rPr lang="en-US" sz="3700" b="0" i="0" kern="1200" dirty="0" smtClean="0"/>
            <a:t>@Transactional(isolation = </a:t>
          </a:r>
          <a:r>
            <a:rPr lang="en-US" sz="3700" b="0" i="0" kern="1200" dirty="0" err="1" smtClean="0"/>
            <a:t>Isolation.</a:t>
          </a:r>
          <a:r>
            <a:rPr lang="en-US" altLang="zh-CN" sz="3700" b="0" i="0" kern="1200" dirty="0" err="1" smtClean="0"/>
            <a:t>DEFAULT</a:t>
          </a:r>
          <a:r>
            <a:rPr lang="en-US" sz="3700" b="0" i="0" kern="1200" dirty="0" smtClean="0"/>
            <a:t>)</a:t>
          </a:r>
          <a:endParaRPr lang="zh-CN" altLang="en-US" sz="3700" kern="1200" dirty="0"/>
        </a:p>
      </dsp:txBody>
      <dsp:txXfrm>
        <a:off x="1835899" y="4468489"/>
        <a:ext cx="8193664" cy="1494036"/>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143000" y="685800"/>
            <a:ext cx="4572000" cy="3429000"/>
          </a:xfrm>
          <a:prstGeom prst="rect">
            <a:avLst/>
          </a:prstGeom>
        </p:spPr>
        <p:txBody>
          <a:bodyPr/>
          <a:lstStyle/>
          <a:p>
            <a:endParaRPr/>
          </a:p>
        </p:txBody>
      </p:sp>
      <p:sp>
        <p:nvSpPr>
          <p:cNvPr id="62" name="Shape 6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403188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页">
    <p:spTree>
      <p:nvGrpSpPr>
        <p:cNvPr id="1" name=""/>
        <p:cNvGrpSpPr/>
        <p:nvPr/>
      </p:nvGrpSpPr>
      <p:grpSpPr>
        <a:xfrm>
          <a:off x="0" y="0"/>
          <a:ext cx="0" cy="0"/>
          <a:chOff x="0" y="0"/>
          <a:chExt cx="0" cy="0"/>
        </a:xfrm>
      </p:grpSpPr>
      <p:sp>
        <p:nvSpPr>
          <p:cNvPr id="15" name="此处是简报主标题"/>
          <p:cNvSpPr>
            <a:spLocks noGrp="1"/>
          </p:cNvSpPr>
          <p:nvPr>
            <p:ph type="body" sz="quarter" idx="13"/>
          </p:nvPr>
        </p:nvSpPr>
        <p:spPr>
          <a:xfrm>
            <a:off x="1634319" y="3080192"/>
            <a:ext cx="4991101" cy="952501"/>
          </a:xfrm>
          <a:prstGeom prst="rect">
            <a:avLst/>
          </a:prstGeom>
        </p:spPr>
        <p:txBody>
          <a:bodyPr>
            <a:noAutofit/>
          </a:bodyPr>
          <a:lstStyle>
            <a:lvl1pPr marL="0" indent="0" algn="ctr">
              <a:spcBef>
                <a:spcPts val="0"/>
              </a:spcBef>
              <a:buSzTx/>
              <a:buNone/>
              <a:defRPr sz="4800">
                <a:solidFill>
                  <a:srgbClr val="E7792B"/>
                </a:solidFill>
                <a:latin typeface="Microsoft YaHei"/>
                <a:ea typeface="Microsoft YaHei"/>
                <a:cs typeface="Microsoft YaHei"/>
                <a:sym typeface="Microsoft YaHei"/>
              </a:defRPr>
            </a:lvl1pPr>
          </a:lstStyle>
          <a:p>
            <a:r>
              <a:t>此处是简报主标题</a:t>
            </a:r>
          </a:p>
        </p:txBody>
      </p:sp>
      <p:sp>
        <p:nvSpPr>
          <p:cNvPr id="16" name="简报副标题"/>
          <p:cNvSpPr>
            <a:spLocks noGrp="1"/>
          </p:cNvSpPr>
          <p:nvPr>
            <p:ph type="body" sz="quarter" idx="14"/>
          </p:nvPr>
        </p:nvSpPr>
        <p:spPr>
          <a:xfrm>
            <a:off x="1587572" y="4508500"/>
            <a:ext cx="2400301" cy="736600"/>
          </a:xfrm>
          <a:prstGeom prst="rect">
            <a:avLst/>
          </a:prstGeom>
        </p:spPr>
        <p:txBody>
          <a:bodyPr>
            <a:noAutofit/>
          </a:bodyPr>
          <a:lstStyle>
            <a:lvl1pPr marL="0" indent="0" algn="ctr">
              <a:spcBef>
                <a:spcPts val="0"/>
              </a:spcBef>
              <a:buSzTx/>
              <a:buNone/>
              <a:defRPr>
                <a:solidFill>
                  <a:srgbClr val="E7792B"/>
                </a:solidFill>
                <a:latin typeface="Microsoft YaHei"/>
                <a:ea typeface="Microsoft YaHei"/>
                <a:cs typeface="Microsoft YaHei"/>
                <a:sym typeface="Microsoft YaHei"/>
              </a:defRPr>
            </a:lvl1pPr>
          </a:lstStyle>
          <a:p>
            <a:r>
              <a:t>简报副标题</a:t>
            </a:r>
          </a:p>
        </p:txBody>
      </p:sp>
      <p:sp>
        <p:nvSpPr>
          <p:cNvPr id="17" name="2017.05.23"/>
          <p:cNvSpPr>
            <a:spLocks noGrp="1"/>
          </p:cNvSpPr>
          <p:nvPr>
            <p:ph type="body" sz="quarter" idx="15"/>
          </p:nvPr>
        </p:nvSpPr>
        <p:spPr>
          <a:xfrm>
            <a:off x="10958732" y="8548995"/>
            <a:ext cx="1258417" cy="360822"/>
          </a:xfrm>
          <a:prstGeom prst="rect">
            <a:avLst/>
          </a:prstGeom>
        </p:spPr>
        <p:txBody>
          <a:bodyPr wrap="none">
            <a:spAutoFit/>
          </a:bodyPr>
          <a:lstStyle>
            <a:lvl1pPr marL="0" indent="0" algn="ctr">
              <a:spcBef>
                <a:spcPts val="0"/>
              </a:spcBef>
              <a:buSzTx/>
              <a:buNone/>
              <a:defRPr sz="1800">
                <a:solidFill>
                  <a:srgbClr val="5E5E5E"/>
                </a:solidFill>
                <a:latin typeface="Arial"/>
                <a:ea typeface="Arial"/>
                <a:cs typeface="Arial"/>
                <a:sym typeface="Arial"/>
              </a:defRPr>
            </a:lvl1pPr>
          </a:lstStyle>
          <a:p>
            <a:r>
              <a:t>2017.05.23</a:t>
            </a:r>
          </a:p>
        </p:txBody>
      </p:sp>
      <p:sp>
        <p:nvSpPr>
          <p:cNvPr id="18"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尾页">
    <p:spTree>
      <p:nvGrpSpPr>
        <p:cNvPr id="1" name=""/>
        <p:cNvGrpSpPr/>
        <p:nvPr/>
      </p:nvGrpSpPr>
      <p:grpSpPr>
        <a:xfrm>
          <a:off x="0" y="0"/>
          <a:ext cx="0" cy="0"/>
          <a:chOff x="0" y="0"/>
          <a:chExt cx="0" cy="0"/>
        </a:xfrm>
      </p:grpSpPr>
      <p:sp>
        <p:nvSpPr>
          <p:cNvPr id="50" name="形状"/>
          <p:cNvSpPr/>
          <p:nvPr/>
        </p:nvSpPr>
        <p:spPr>
          <a:xfrm>
            <a:off x="-3189" y="7086892"/>
            <a:ext cx="10003632" cy="50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503" y="21600"/>
                </a:lnTo>
                <a:lnTo>
                  <a:pt x="21600" y="0"/>
                </a:lnTo>
                <a:lnTo>
                  <a:pt x="0" y="0"/>
                </a:lnTo>
                <a:close/>
              </a:path>
            </a:pathLst>
          </a:custGeom>
          <a:solidFill>
            <a:srgbClr val="E7792B"/>
          </a:solidFill>
          <a:ln w="12700">
            <a:miter lim="400000"/>
          </a:ln>
        </p:spPr>
        <p:txBody>
          <a:bodyPr lIns="50800" tIns="50800" rIns="50800" bIns="50800" anchor="ctr"/>
          <a:lstStyle/>
          <a:p>
            <a:pPr>
              <a:defRPr sz="2400"/>
            </a:pPr>
            <a:endParaRPr/>
          </a:p>
        </p:txBody>
      </p:sp>
      <p:sp>
        <p:nvSpPr>
          <p:cNvPr id="51" name="形状"/>
          <p:cNvSpPr/>
          <p:nvPr/>
        </p:nvSpPr>
        <p:spPr>
          <a:xfrm>
            <a:off x="9491860" y="7086892"/>
            <a:ext cx="3508970" cy="508001"/>
          </a:xfrm>
          <a:custGeom>
            <a:avLst/>
            <a:gdLst/>
            <a:ahLst/>
            <a:cxnLst>
              <a:cxn ang="0">
                <a:pos x="wd2" y="hd2"/>
              </a:cxn>
              <a:cxn ang="5400000">
                <a:pos x="wd2" y="hd2"/>
              </a:cxn>
              <a:cxn ang="10800000">
                <a:pos x="wd2" y="hd2"/>
              </a:cxn>
              <a:cxn ang="16200000">
                <a:pos x="wd2" y="hd2"/>
              </a:cxn>
            </a:cxnLst>
            <a:rect l="0" t="0" r="r" b="b"/>
            <a:pathLst>
              <a:path w="21600" h="21600" extrusionOk="0">
                <a:moveTo>
                  <a:pt x="3127" y="0"/>
                </a:moveTo>
                <a:lnTo>
                  <a:pt x="0" y="21600"/>
                </a:lnTo>
                <a:lnTo>
                  <a:pt x="21600" y="21600"/>
                </a:lnTo>
                <a:lnTo>
                  <a:pt x="21600" y="0"/>
                </a:lnTo>
                <a:lnTo>
                  <a:pt x="3127" y="0"/>
                </a:lnTo>
                <a:close/>
              </a:path>
            </a:pathLst>
          </a:custGeom>
          <a:solidFill>
            <a:srgbClr val="DCDCDC"/>
          </a:solidFill>
          <a:ln w="12700">
            <a:miter lim="400000"/>
          </a:ln>
        </p:spPr>
        <p:txBody>
          <a:bodyPr lIns="50800" tIns="50800" rIns="50800" bIns="50800" anchor="ctr"/>
          <a:lstStyle/>
          <a:p>
            <a:pPr>
              <a:defRPr sz="2400"/>
            </a:pPr>
            <a:endParaRPr/>
          </a:p>
        </p:txBody>
      </p:sp>
      <p:sp>
        <p:nvSpPr>
          <p:cNvPr id="52" name="www.ebidding.com.cn"/>
          <p:cNvSpPr/>
          <p:nvPr/>
        </p:nvSpPr>
        <p:spPr>
          <a:xfrm>
            <a:off x="1589207" y="7160481"/>
            <a:ext cx="2325180" cy="360823"/>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1800">
                <a:solidFill>
                  <a:srgbClr val="FFFFFF"/>
                </a:solidFill>
                <a:latin typeface="Arial"/>
                <a:ea typeface="Arial"/>
                <a:cs typeface="Arial"/>
                <a:sym typeface="Arial"/>
              </a:defRPr>
            </a:lvl1pPr>
          </a:lstStyle>
          <a:p>
            <a:r>
              <a:t>www.ebidding.com.cn</a:t>
            </a:r>
          </a:p>
        </p:txBody>
      </p:sp>
      <p:sp>
        <p:nvSpPr>
          <p:cNvPr id="53" name="THANK YOU！"/>
          <p:cNvSpPr/>
          <p:nvPr/>
        </p:nvSpPr>
        <p:spPr>
          <a:xfrm>
            <a:off x="1589207" y="3782711"/>
            <a:ext cx="5609432" cy="12446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400" b="1">
                <a:solidFill>
                  <a:srgbClr val="E7792B"/>
                </a:solidFill>
                <a:latin typeface="Arial"/>
                <a:ea typeface="Arial"/>
                <a:cs typeface="Arial"/>
                <a:sym typeface="Arial"/>
              </a:defRPr>
            </a:lvl1pPr>
          </a:lstStyle>
          <a:p>
            <a:r>
              <a:t>THANK	YOU！</a:t>
            </a:r>
          </a:p>
        </p:txBody>
      </p:sp>
      <p:pic>
        <p:nvPicPr>
          <p:cNvPr id="54" name="资源 3.png" descr="资源 3.png"/>
          <p:cNvPicPr>
            <a:picLocks noChangeAspect="1"/>
          </p:cNvPicPr>
          <p:nvPr/>
        </p:nvPicPr>
        <p:blipFill>
          <a:blip r:embed="rId2">
            <a:extLst/>
          </a:blip>
          <a:srcRect/>
          <a:stretch>
            <a:fillRect/>
          </a:stretch>
        </p:blipFill>
        <p:spPr>
          <a:xfrm>
            <a:off x="9617526" y="794629"/>
            <a:ext cx="2499489" cy="797371"/>
          </a:xfrm>
          <a:prstGeom prst="rect">
            <a:avLst/>
          </a:prstGeom>
          <a:ln w="12700">
            <a:miter lim="400000"/>
          </a:ln>
        </p:spPr>
      </p:pic>
      <p:sp>
        <p:nvSpPr>
          <p:cNvPr id="55"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内页">
    <p:spTree>
      <p:nvGrpSpPr>
        <p:cNvPr id="1" name=""/>
        <p:cNvGrpSpPr/>
        <p:nvPr/>
      </p:nvGrpSpPr>
      <p:grpSpPr>
        <a:xfrm>
          <a:off x="0" y="0"/>
          <a:ext cx="0" cy="0"/>
          <a:chOff x="0" y="0"/>
          <a:chExt cx="0" cy="0"/>
        </a:xfrm>
      </p:grpSpPr>
      <p:sp>
        <p:nvSpPr>
          <p:cNvPr id="37" name="2017.05.23"/>
          <p:cNvSpPr>
            <a:spLocks noGrp="1"/>
          </p:cNvSpPr>
          <p:nvPr>
            <p:ph type="body" sz="quarter" idx="13"/>
          </p:nvPr>
        </p:nvSpPr>
        <p:spPr>
          <a:xfrm>
            <a:off x="9752600" y="8944024"/>
            <a:ext cx="1258418" cy="360823"/>
          </a:xfrm>
          <a:prstGeom prst="rect">
            <a:avLst/>
          </a:prstGeom>
        </p:spPr>
        <p:txBody>
          <a:bodyPr wrap="none">
            <a:spAutoFit/>
          </a:bodyPr>
          <a:lstStyle>
            <a:lvl1pPr marL="0" indent="0" algn="ctr">
              <a:spcBef>
                <a:spcPts val="0"/>
              </a:spcBef>
              <a:buSzTx/>
              <a:buNone/>
              <a:defRPr sz="1800">
                <a:solidFill>
                  <a:srgbClr val="5E5E5E"/>
                </a:solidFill>
                <a:latin typeface="Arial"/>
                <a:ea typeface="Arial"/>
                <a:cs typeface="Arial"/>
                <a:sym typeface="Arial"/>
              </a:defRPr>
            </a:lvl1pPr>
          </a:lstStyle>
          <a:p>
            <a:r>
              <a:t>2017.05.23</a:t>
            </a:r>
          </a:p>
        </p:txBody>
      </p:sp>
      <p:sp>
        <p:nvSpPr>
          <p:cNvPr id="38" name="一、内页主标题"/>
          <p:cNvSpPr>
            <a:spLocks noGrp="1"/>
          </p:cNvSpPr>
          <p:nvPr>
            <p:ph type="body" sz="quarter" idx="14"/>
          </p:nvPr>
        </p:nvSpPr>
        <p:spPr>
          <a:xfrm>
            <a:off x="816466" y="387273"/>
            <a:ext cx="2247901" cy="495301"/>
          </a:xfrm>
          <a:prstGeom prst="rect">
            <a:avLst/>
          </a:prstGeom>
        </p:spPr>
        <p:txBody>
          <a:bodyPr wrap="none">
            <a:spAutoFit/>
          </a:bodyPr>
          <a:lstStyle>
            <a:lvl1pPr marL="0" indent="0" algn="ctr">
              <a:spcBef>
                <a:spcPts val="0"/>
              </a:spcBef>
              <a:buSzTx/>
              <a:buNone/>
              <a:defRPr sz="2400">
                <a:latin typeface="Microsoft YaHei"/>
                <a:ea typeface="Microsoft YaHei"/>
                <a:cs typeface="Microsoft YaHei"/>
                <a:sym typeface="Microsoft YaHei"/>
              </a:defRPr>
            </a:lvl1pPr>
          </a:lstStyle>
          <a:p>
            <a:r>
              <a:t>一、内页主标题</a:t>
            </a:r>
          </a:p>
        </p:txBody>
      </p:sp>
      <p:sp>
        <p:nvSpPr>
          <p:cNvPr id="39" name="内页正文"/>
          <p:cNvSpPr>
            <a:spLocks noGrp="1"/>
          </p:cNvSpPr>
          <p:nvPr>
            <p:ph type="body" sz="quarter" idx="15"/>
          </p:nvPr>
        </p:nvSpPr>
        <p:spPr>
          <a:xfrm>
            <a:off x="789663" y="1805761"/>
            <a:ext cx="11425474" cy="431801"/>
          </a:xfrm>
          <a:prstGeom prst="rect">
            <a:avLst/>
          </a:prstGeom>
        </p:spPr>
        <p:txBody>
          <a:bodyPr>
            <a:spAutoFit/>
          </a:bodyPr>
          <a:lstStyle>
            <a:lvl1pPr marL="0" indent="0" defTabSz="457200">
              <a:spcBef>
                <a:spcPts val="0"/>
              </a:spcBef>
              <a:buSzTx/>
              <a:buNone/>
              <a:defRPr sz="2000">
                <a:solidFill>
                  <a:srgbClr val="555555"/>
                </a:solidFill>
                <a:latin typeface="Microsoft YaHei"/>
                <a:ea typeface="Microsoft YaHei"/>
                <a:cs typeface="Microsoft YaHei"/>
                <a:sym typeface="Microsoft YaHei"/>
              </a:defRPr>
            </a:lvl1pPr>
          </a:lstStyle>
          <a:p>
            <a:r>
              <a:t>内页正文</a:t>
            </a:r>
          </a:p>
        </p:txBody>
      </p:sp>
      <p:sp>
        <p:nvSpPr>
          <p:cNvPr id="40" name="第 页"/>
          <p:cNvSpPr>
            <a:spLocks noGrp="1"/>
          </p:cNvSpPr>
          <p:nvPr>
            <p:ph type="body" sz="quarter" idx="16"/>
          </p:nvPr>
        </p:nvSpPr>
        <p:spPr>
          <a:xfrm>
            <a:off x="11419223" y="8921235"/>
            <a:ext cx="927101" cy="406401"/>
          </a:xfrm>
          <a:prstGeom prst="rect">
            <a:avLst/>
          </a:prstGeom>
        </p:spPr>
        <p:txBody>
          <a:bodyPr wrap="none">
            <a:spAutoFit/>
          </a:bodyPr>
          <a:lstStyle>
            <a:lvl1pPr marL="0" indent="0" algn="ctr">
              <a:spcBef>
                <a:spcPts val="0"/>
              </a:spcBef>
              <a:buSzTx/>
              <a:buNone/>
              <a:defRPr sz="1800">
                <a:solidFill>
                  <a:srgbClr val="5E5E5E"/>
                </a:solidFill>
                <a:latin typeface="Microsoft YaHei"/>
                <a:ea typeface="Microsoft YaHei"/>
                <a:cs typeface="Microsoft YaHei"/>
                <a:sym typeface="Microsoft YaHei"/>
              </a:defRPr>
            </a:lvl1pPr>
          </a:lstStyle>
          <a:p>
            <a:r>
              <a:t>第	页</a:t>
            </a:r>
          </a:p>
        </p:txBody>
      </p:sp>
      <p:sp>
        <p:nvSpPr>
          <p:cNvPr id="41" name="形状"/>
          <p:cNvSpPr/>
          <p:nvPr/>
        </p:nvSpPr>
        <p:spPr>
          <a:xfrm>
            <a:off x="9890827" y="1249512"/>
            <a:ext cx="3123154" cy="189311"/>
          </a:xfrm>
          <a:custGeom>
            <a:avLst/>
            <a:gdLst/>
            <a:ahLst/>
            <a:cxnLst>
              <a:cxn ang="0">
                <a:pos x="wd2" y="hd2"/>
              </a:cxn>
              <a:cxn ang="5400000">
                <a:pos x="wd2" y="hd2"/>
              </a:cxn>
              <a:cxn ang="10800000">
                <a:pos x="wd2" y="hd2"/>
              </a:cxn>
              <a:cxn ang="16200000">
                <a:pos x="wd2" y="hd2"/>
              </a:cxn>
            </a:cxnLst>
            <a:rect l="0" t="0" r="r" b="b"/>
            <a:pathLst>
              <a:path w="21600" h="21600" extrusionOk="0">
                <a:moveTo>
                  <a:pt x="1309" y="0"/>
                </a:moveTo>
                <a:lnTo>
                  <a:pt x="0" y="21600"/>
                </a:lnTo>
                <a:lnTo>
                  <a:pt x="21600" y="21600"/>
                </a:lnTo>
                <a:lnTo>
                  <a:pt x="21600" y="0"/>
                </a:lnTo>
                <a:lnTo>
                  <a:pt x="1309" y="0"/>
                </a:lnTo>
                <a:close/>
              </a:path>
            </a:pathLst>
          </a:custGeom>
          <a:solidFill>
            <a:srgbClr val="DCDCDC"/>
          </a:solidFill>
          <a:ln w="12700">
            <a:miter lim="400000"/>
          </a:ln>
        </p:spPr>
        <p:txBody>
          <a:bodyPr lIns="50800" tIns="50800" rIns="50800" bIns="50800" anchor="ctr"/>
          <a:lstStyle/>
          <a:p>
            <a:pPr>
              <a:defRPr sz="2400"/>
            </a:pPr>
            <a:endParaRPr/>
          </a:p>
        </p:txBody>
      </p:sp>
      <p:sp>
        <p:nvSpPr>
          <p:cNvPr id="42" name="形状"/>
          <p:cNvSpPr/>
          <p:nvPr/>
        </p:nvSpPr>
        <p:spPr>
          <a:xfrm rot="10800000">
            <a:off x="-9181" y="1249512"/>
            <a:ext cx="10103229" cy="189311"/>
          </a:xfrm>
          <a:custGeom>
            <a:avLst/>
            <a:gdLst/>
            <a:ahLst/>
            <a:cxnLst>
              <a:cxn ang="0">
                <a:pos x="wd2" y="hd2"/>
              </a:cxn>
              <a:cxn ang="5400000">
                <a:pos x="wd2" y="hd2"/>
              </a:cxn>
              <a:cxn ang="10800000">
                <a:pos x="wd2" y="hd2"/>
              </a:cxn>
              <a:cxn ang="16200000">
                <a:pos x="wd2" y="hd2"/>
              </a:cxn>
            </a:cxnLst>
            <a:rect l="0" t="0" r="r" b="b"/>
            <a:pathLst>
              <a:path w="21600" h="21600" extrusionOk="0">
                <a:moveTo>
                  <a:pt x="405" y="0"/>
                </a:moveTo>
                <a:lnTo>
                  <a:pt x="0" y="21600"/>
                </a:lnTo>
                <a:lnTo>
                  <a:pt x="21600" y="21600"/>
                </a:lnTo>
                <a:lnTo>
                  <a:pt x="21600" y="0"/>
                </a:lnTo>
                <a:lnTo>
                  <a:pt x="405" y="0"/>
                </a:lnTo>
                <a:close/>
              </a:path>
            </a:pathLst>
          </a:custGeom>
          <a:solidFill>
            <a:srgbClr val="E7792B"/>
          </a:solidFill>
          <a:ln w="12700">
            <a:miter lim="400000"/>
          </a:ln>
        </p:spPr>
        <p:txBody>
          <a:bodyPr lIns="50800" tIns="50800" rIns="50800" bIns="50800" anchor="ctr"/>
          <a:lstStyle/>
          <a:p>
            <a:pPr>
              <a:defRPr sz="2400"/>
            </a:pPr>
            <a:endParaRPr/>
          </a:p>
        </p:txBody>
      </p:sp>
      <p:sp>
        <p:nvSpPr>
          <p:cNvPr id="43"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011735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分隔页">
    <p:spTree>
      <p:nvGrpSpPr>
        <p:cNvPr id="1" name=""/>
        <p:cNvGrpSpPr/>
        <p:nvPr/>
      </p:nvGrpSpPr>
      <p:grpSpPr>
        <a:xfrm>
          <a:off x="0" y="0"/>
          <a:ext cx="0" cy="0"/>
          <a:chOff x="0" y="0"/>
          <a:chExt cx="0" cy="0"/>
        </a:xfrm>
      </p:grpSpPr>
      <p:sp>
        <p:nvSpPr>
          <p:cNvPr id="25" name="圆形"/>
          <p:cNvSpPr/>
          <p:nvPr/>
        </p:nvSpPr>
        <p:spPr>
          <a:xfrm>
            <a:off x="5773042" y="3222622"/>
            <a:ext cx="1458716" cy="1458715"/>
          </a:xfrm>
          <a:prstGeom prst="ellipse">
            <a:avLst/>
          </a:prstGeom>
          <a:solidFill>
            <a:srgbClr val="E7792B"/>
          </a:solidFill>
          <a:ln w="12700">
            <a:miter lim="400000"/>
          </a:ln>
        </p:spPr>
        <p:txBody>
          <a:bodyPr lIns="50800" tIns="50800" rIns="50800" bIns="50800" anchor="ctr"/>
          <a:lstStyle/>
          <a:p>
            <a:pPr>
              <a:defRPr sz="2400"/>
            </a:pPr>
            <a:endParaRPr/>
          </a:p>
        </p:txBody>
      </p:sp>
      <p:sp>
        <p:nvSpPr>
          <p:cNvPr id="26" name="1"/>
          <p:cNvSpPr>
            <a:spLocks noGrp="1"/>
          </p:cNvSpPr>
          <p:nvPr>
            <p:ph type="body" sz="quarter" idx="13"/>
          </p:nvPr>
        </p:nvSpPr>
        <p:spPr>
          <a:xfrm>
            <a:off x="6106219" y="3222622"/>
            <a:ext cx="792362" cy="1458715"/>
          </a:xfrm>
          <a:prstGeom prst="rect">
            <a:avLst/>
          </a:prstGeom>
        </p:spPr>
        <p:txBody>
          <a:bodyPr wrap="none">
            <a:spAutoFit/>
          </a:bodyPr>
          <a:lstStyle>
            <a:lvl1pPr marL="0" indent="0" algn="ctr">
              <a:spcBef>
                <a:spcPts val="0"/>
              </a:spcBef>
              <a:buSzTx/>
              <a:buNone/>
              <a:defRPr sz="9600">
                <a:solidFill>
                  <a:srgbClr val="FFFFFF"/>
                </a:solidFill>
                <a:latin typeface="Arial"/>
                <a:ea typeface="Arial"/>
                <a:cs typeface="Arial"/>
                <a:sym typeface="Arial"/>
              </a:defRPr>
            </a:lvl1pPr>
          </a:lstStyle>
          <a:p>
            <a:r>
              <a:t>1</a:t>
            </a:r>
          </a:p>
        </p:txBody>
      </p:sp>
      <p:sp>
        <p:nvSpPr>
          <p:cNvPr id="27" name="企业介绍"/>
          <p:cNvSpPr>
            <a:spLocks noGrp="1"/>
          </p:cNvSpPr>
          <p:nvPr>
            <p:ph type="body" sz="quarter" idx="14"/>
          </p:nvPr>
        </p:nvSpPr>
        <p:spPr>
          <a:xfrm>
            <a:off x="5302250" y="5285784"/>
            <a:ext cx="2400300" cy="736601"/>
          </a:xfrm>
          <a:prstGeom prst="rect">
            <a:avLst/>
          </a:prstGeom>
        </p:spPr>
        <p:txBody>
          <a:bodyPr>
            <a:noAutofit/>
          </a:bodyPr>
          <a:lstStyle>
            <a:lvl1pPr marL="0" indent="0" algn="ctr">
              <a:spcBef>
                <a:spcPts val="0"/>
              </a:spcBef>
              <a:buSzTx/>
              <a:buNone/>
              <a:defRPr>
                <a:solidFill>
                  <a:srgbClr val="5E5E5E"/>
                </a:solidFill>
                <a:latin typeface="Microsoft YaHei"/>
                <a:ea typeface="Microsoft YaHei"/>
                <a:cs typeface="Microsoft YaHei"/>
                <a:sym typeface="Microsoft YaHei"/>
              </a:defRPr>
            </a:lvl1pPr>
          </a:lstStyle>
          <a:p>
            <a:r>
              <a:t>企业介绍</a:t>
            </a:r>
          </a:p>
        </p:txBody>
      </p:sp>
      <p:sp>
        <p:nvSpPr>
          <p:cNvPr id="28" name="形状"/>
          <p:cNvSpPr/>
          <p:nvPr/>
        </p:nvSpPr>
        <p:spPr>
          <a:xfrm>
            <a:off x="9887012" y="7520078"/>
            <a:ext cx="3123154" cy="189311"/>
          </a:xfrm>
          <a:custGeom>
            <a:avLst/>
            <a:gdLst/>
            <a:ahLst/>
            <a:cxnLst>
              <a:cxn ang="0">
                <a:pos x="wd2" y="hd2"/>
              </a:cxn>
              <a:cxn ang="5400000">
                <a:pos x="wd2" y="hd2"/>
              </a:cxn>
              <a:cxn ang="10800000">
                <a:pos x="wd2" y="hd2"/>
              </a:cxn>
              <a:cxn ang="16200000">
                <a:pos x="wd2" y="hd2"/>
              </a:cxn>
            </a:cxnLst>
            <a:rect l="0" t="0" r="r" b="b"/>
            <a:pathLst>
              <a:path w="21600" h="21600" extrusionOk="0">
                <a:moveTo>
                  <a:pt x="1309" y="0"/>
                </a:moveTo>
                <a:lnTo>
                  <a:pt x="0" y="21600"/>
                </a:lnTo>
                <a:lnTo>
                  <a:pt x="21600" y="21600"/>
                </a:lnTo>
                <a:lnTo>
                  <a:pt x="21600" y="0"/>
                </a:lnTo>
                <a:lnTo>
                  <a:pt x="1309" y="0"/>
                </a:lnTo>
                <a:close/>
              </a:path>
            </a:pathLst>
          </a:custGeom>
          <a:solidFill>
            <a:srgbClr val="DCDCDC"/>
          </a:solidFill>
          <a:ln w="12700">
            <a:miter lim="400000"/>
          </a:ln>
        </p:spPr>
        <p:txBody>
          <a:bodyPr lIns="50800" tIns="50800" rIns="50800" bIns="50800" anchor="ctr"/>
          <a:lstStyle/>
          <a:p>
            <a:pPr>
              <a:defRPr sz="2400"/>
            </a:pPr>
            <a:endParaRPr/>
          </a:p>
        </p:txBody>
      </p:sp>
      <p:sp>
        <p:nvSpPr>
          <p:cNvPr id="29" name="形状"/>
          <p:cNvSpPr/>
          <p:nvPr/>
        </p:nvSpPr>
        <p:spPr>
          <a:xfrm rot="10800000">
            <a:off x="-12997" y="7520078"/>
            <a:ext cx="10103229" cy="189311"/>
          </a:xfrm>
          <a:custGeom>
            <a:avLst/>
            <a:gdLst/>
            <a:ahLst/>
            <a:cxnLst>
              <a:cxn ang="0">
                <a:pos x="wd2" y="hd2"/>
              </a:cxn>
              <a:cxn ang="5400000">
                <a:pos x="wd2" y="hd2"/>
              </a:cxn>
              <a:cxn ang="10800000">
                <a:pos x="wd2" y="hd2"/>
              </a:cxn>
              <a:cxn ang="16200000">
                <a:pos x="wd2" y="hd2"/>
              </a:cxn>
            </a:cxnLst>
            <a:rect l="0" t="0" r="r" b="b"/>
            <a:pathLst>
              <a:path w="21600" h="21600" extrusionOk="0">
                <a:moveTo>
                  <a:pt x="405" y="0"/>
                </a:moveTo>
                <a:lnTo>
                  <a:pt x="0" y="21600"/>
                </a:lnTo>
                <a:lnTo>
                  <a:pt x="21600" y="21600"/>
                </a:lnTo>
                <a:lnTo>
                  <a:pt x="21600" y="0"/>
                </a:lnTo>
                <a:lnTo>
                  <a:pt x="405" y="0"/>
                </a:lnTo>
                <a:close/>
              </a:path>
            </a:pathLst>
          </a:custGeom>
          <a:solidFill>
            <a:srgbClr val="E7792B"/>
          </a:solidFill>
          <a:ln w="12700">
            <a:miter lim="400000"/>
          </a:ln>
        </p:spPr>
        <p:txBody>
          <a:bodyPr lIns="50800" tIns="50800" rIns="50800" bIns="50800" anchor="ctr"/>
          <a:lstStyle/>
          <a:p>
            <a:pPr>
              <a:defRPr sz="2400"/>
            </a:pPr>
            <a:endParaRPr/>
          </a:p>
        </p:txBody>
      </p:sp>
      <p:sp>
        <p:nvSpPr>
          <p:cNvPr id="30" name="幻灯片编号"/>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725742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资源 4.png" descr="资源 4.png"/>
          <p:cNvPicPr>
            <a:picLocks noChangeAspect="1"/>
          </p:cNvPicPr>
          <p:nvPr/>
        </p:nvPicPr>
        <p:blipFill>
          <a:blip r:embed="rId6">
            <a:extLst/>
          </a:blip>
          <a:srcRect r="16884" b="24442"/>
          <a:stretch>
            <a:fillRect/>
          </a:stretch>
        </p:blipFill>
        <p:spPr>
          <a:xfrm>
            <a:off x="6311798" y="3210616"/>
            <a:ext cx="6706000" cy="6542984"/>
          </a:xfrm>
          <a:prstGeom prst="rect">
            <a:avLst/>
          </a:prstGeom>
          <a:ln w="12700">
            <a:miter lim="400000"/>
          </a:ln>
        </p:spPr>
      </p:pic>
      <p:pic>
        <p:nvPicPr>
          <p:cNvPr id="3" name="资源 3.png" descr="资源 3.png"/>
          <p:cNvPicPr>
            <a:picLocks noChangeAspect="1"/>
          </p:cNvPicPr>
          <p:nvPr/>
        </p:nvPicPr>
        <p:blipFill>
          <a:blip r:embed="rId7">
            <a:extLst/>
          </a:blip>
          <a:srcRect/>
          <a:stretch>
            <a:fillRect/>
          </a:stretch>
        </p:blipFill>
        <p:spPr>
          <a:xfrm>
            <a:off x="9617526" y="794629"/>
            <a:ext cx="2499488" cy="797371"/>
          </a:xfrm>
          <a:prstGeom prst="rect">
            <a:avLst/>
          </a:prstGeom>
          <a:ln w="12700">
            <a:miter lim="400000"/>
          </a:ln>
        </p:spPr>
      </p:pic>
      <p:sp>
        <p:nvSpPr>
          <p:cNvPr id="4" name="形状"/>
          <p:cNvSpPr/>
          <p:nvPr/>
        </p:nvSpPr>
        <p:spPr>
          <a:xfrm>
            <a:off x="9887012" y="7520079"/>
            <a:ext cx="3123154" cy="189310"/>
          </a:xfrm>
          <a:custGeom>
            <a:avLst/>
            <a:gdLst/>
            <a:ahLst/>
            <a:cxnLst>
              <a:cxn ang="0">
                <a:pos x="wd2" y="hd2"/>
              </a:cxn>
              <a:cxn ang="5400000">
                <a:pos x="wd2" y="hd2"/>
              </a:cxn>
              <a:cxn ang="10800000">
                <a:pos x="wd2" y="hd2"/>
              </a:cxn>
              <a:cxn ang="16200000">
                <a:pos x="wd2" y="hd2"/>
              </a:cxn>
            </a:cxnLst>
            <a:rect l="0" t="0" r="r" b="b"/>
            <a:pathLst>
              <a:path w="21600" h="21600" extrusionOk="0">
                <a:moveTo>
                  <a:pt x="1309" y="0"/>
                </a:moveTo>
                <a:lnTo>
                  <a:pt x="0" y="21600"/>
                </a:lnTo>
                <a:lnTo>
                  <a:pt x="21600" y="21600"/>
                </a:lnTo>
                <a:lnTo>
                  <a:pt x="21600" y="0"/>
                </a:lnTo>
                <a:lnTo>
                  <a:pt x="1309" y="0"/>
                </a:lnTo>
                <a:close/>
              </a:path>
            </a:pathLst>
          </a:custGeom>
          <a:solidFill>
            <a:srgbClr val="DCDCDC"/>
          </a:solidFill>
          <a:ln w="12700">
            <a:miter lim="400000"/>
          </a:ln>
        </p:spPr>
        <p:txBody>
          <a:bodyPr lIns="50800" tIns="50800" rIns="50800" bIns="50800" anchor="ctr"/>
          <a:lstStyle/>
          <a:p>
            <a:pPr>
              <a:defRPr sz="2400"/>
            </a:pPr>
            <a:endParaRPr/>
          </a:p>
        </p:txBody>
      </p:sp>
      <p:sp>
        <p:nvSpPr>
          <p:cNvPr id="5" name="形状"/>
          <p:cNvSpPr/>
          <p:nvPr/>
        </p:nvSpPr>
        <p:spPr>
          <a:xfrm rot="10800000">
            <a:off x="-12997" y="7520079"/>
            <a:ext cx="10103229" cy="189310"/>
          </a:xfrm>
          <a:custGeom>
            <a:avLst/>
            <a:gdLst/>
            <a:ahLst/>
            <a:cxnLst>
              <a:cxn ang="0">
                <a:pos x="wd2" y="hd2"/>
              </a:cxn>
              <a:cxn ang="5400000">
                <a:pos x="wd2" y="hd2"/>
              </a:cxn>
              <a:cxn ang="10800000">
                <a:pos x="wd2" y="hd2"/>
              </a:cxn>
              <a:cxn ang="16200000">
                <a:pos x="wd2" y="hd2"/>
              </a:cxn>
            </a:cxnLst>
            <a:rect l="0" t="0" r="r" b="b"/>
            <a:pathLst>
              <a:path w="21600" h="21600" extrusionOk="0">
                <a:moveTo>
                  <a:pt x="405" y="0"/>
                </a:moveTo>
                <a:lnTo>
                  <a:pt x="0" y="21600"/>
                </a:lnTo>
                <a:lnTo>
                  <a:pt x="21600" y="21600"/>
                </a:lnTo>
                <a:lnTo>
                  <a:pt x="21600" y="0"/>
                </a:lnTo>
                <a:lnTo>
                  <a:pt x="405" y="0"/>
                </a:lnTo>
                <a:close/>
              </a:path>
            </a:pathLst>
          </a:custGeom>
          <a:solidFill>
            <a:srgbClr val="E7792B"/>
          </a:solidFill>
          <a:ln w="12700">
            <a:miter lim="400000"/>
          </a:ln>
        </p:spPr>
        <p:txBody>
          <a:bodyPr lIns="50800" tIns="50800" rIns="50800" bIns="50800" anchor="ctr"/>
          <a:lstStyle/>
          <a:p>
            <a:pPr>
              <a:defRPr sz="2400"/>
            </a:pPr>
            <a:endParaRPr/>
          </a:p>
        </p:txBody>
      </p:sp>
      <p:sp>
        <p:nvSpPr>
          <p:cNvPr id="6" name="标题文本"/>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标题文本</a:t>
            </a:r>
          </a:p>
        </p:txBody>
      </p:sp>
      <p:sp>
        <p:nvSpPr>
          <p:cNvPr id="7" name="正文级别 1…"/>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8" name="幻灯片编号"/>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此处是简报主标题"/>
          <p:cNvSpPr>
            <a:spLocks noGrp="1"/>
          </p:cNvSpPr>
          <p:nvPr>
            <p:ph type="body" idx="13"/>
          </p:nvPr>
        </p:nvSpPr>
        <p:spPr>
          <a:xfrm>
            <a:off x="7001786" y="2596443"/>
            <a:ext cx="6229521" cy="952501"/>
          </a:xfrm>
          <a:prstGeom prst="rect">
            <a:avLst/>
          </a:prstGeom>
          <a:effectLst>
            <a:innerShdw blurRad="63500" dist="50800" dir="13500000">
              <a:prstClr val="black">
                <a:alpha val="50000"/>
              </a:prstClr>
            </a:innerShdw>
          </a:effectLst>
        </p:spPr>
        <p:txBody>
          <a:bodyPr/>
          <a:lstStyle/>
          <a:p>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签到处</a:t>
            </a:r>
            <a:endParaRP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AutoShape 2" descr="http://img1.imgtn.bdimg.com/it/u=1396736871,859334878&amp;fm=27&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4" descr="http://img1.imgtn.bdimg.com/it/u=1396736871,859334878&amp;fm=27&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简报副标题"/>
          <p:cNvSpPr>
            <a:spLocks noGrp="1"/>
          </p:cNvSpPr>
          <p:nvPr>
            <p:ph type="body" idx="14"/>
          </p:nvPr>
        </p:nvSpPr>
        <p:spPr>
          <a:xfrm>
            <a:off x="8497817" y="3837556"/>
            <a:ext cx="3650636" cy="1696357"/>
          </a:xfrm>
          <a:prstGeom prst="rect">
            <a:avLst/>
          </a:prstGeom>
        </p:spPr>
        <p:txBody>
          <a:bodyPr/>
          <a:lstStyle/>
          <a:p>
            <a:r>
              <a:rPr lang="zh-CN" altLang="en-US" sz="2400" dirty="0" smtClean="0"/>
              <a:t>拿出您的手机扫一扫左侧的二维码进行签到</a:t>
            </a:r>
            <a:endParaRPr lang="en-US" altLang="zh-CN" sz="2400" dirty="0" smtClean="0"/>
          </a:p>
        </p:txBody>
      </p:sp>
      <p:pic>
        <p:nvPicPr>
          <p:cNvPr id="1025" name="Picture 1" descr="E:\data\QQdata\1606550228\Image\C2C\{591868A6-C724-705D-47F0-2FCC14215DF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49" y="286612"/>
            <a:ext cx="7331685" cy="703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4646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smtClean="0">
                <a:latin typeface="+mn-ea"/>
              </a:rPr>
              <a:t>Spring</a:t>
            </a:r>
            <a:r>
              <a:rPr lang="zh-CN" altLang="en-US" sz="1600" dirty="0" smtClean="0">
                <a:latin typeface="华文新魏" pitchFamily="2" charset="-122"/>
                <a:ea typeface="华文新魏" pitchFamily="2" charset="-122"/>
              </a:rPr>
              <a:t>事务</a:t>
            </a:r>
            <a:r>
              <a:rPr lang="en-US" altLang="zh-CN" sz="1600" dirty="0" smtClean="0">
                <a:latin typeface="华文新魏" pitchFamily="2" charset="-122"/>
                <a:ea typeface="华文新魏" pitchFamily="2" charset="-122"/>
              </a:rPr>
              <a:t>—— </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4132377134"/>
              </p:ext>
            </p:extLst>
          </p:nvPr>
        </p:nvGraphicFramePr>
        <p:xfrm>
          <a:off x="1854931" y="2129248"/>
          <a:ext cx="9806591" cy="6605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40803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b="1" dirty="0"/>
              <a:t>@</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124401336"/>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40803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1458139492"/>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3081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3407713042"/>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3081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2506995666"/>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3081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3436252927"/>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3081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3554964514"/>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56722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b="1" dirty="0" smtClean="0"/>
              <a:t>@Transactional</a:t>
            </a:r>
            <a:r>
              <a:rPr lang="zh-CN" altLang="en-US" sz="1600" b="1" dirty="0" smtClean="0"/>
              <a:t>常用参数</a:t>
            </a:r>
            <a:endParaRPr lang="en-US" altLang="zh-CN" sz="1600" b="1" dirty="0"/>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4" name="图示 3"/>
          <p:cNvGraphicFramePr/>
          <p:nvPr>
            <p:extLst>
              <p:ext uri="{D42A27DB-BD31-4B8C-83A1-F6EECF244321}">
                <p14:modId xmlns:p14="http://schemas.microsoft.com/office/powerpoint/2010/main" val="2016008048"/>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56722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785104"/>
            <a:chOff x="793488" y="6234"/>
            <a:chExt cx="7557025" cy="1785104"/>
          </a:xfrm>
        </p:grpSpPr>
        <p:grpSp>
          <p:nvGrpSpPr>
            <p:cNvPr id="9" name="组合 8"/>
            <p:cNvGrpSpPr/>
            <p:nvPr/>
          </p:nvGrpSpPr>
          <p:grpSpPr>
            <a:xfrm>
              <a:off x="804724" y="6234"/>
              <a:ext cx="2174909" cy="1785104"/>
              <a:chOff x="804724" y="870330"/>
              <a:chExt cx="2174909" cy="1785104"/>
            </a:xfrm>
          </p:grpSpPr>
          <p:sp>
            <p:nvSpPr>
              <p:cNvPr id="11" name="TextBox 10"/>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dirty="0" smtClean="0">
                <a:latin typeface="+mn-ea"/>
              </a:rPr>
              <a:t>Spring</a:t>
            </a:r>
            <a:r>
              <a:rPr lang="zh-CN" altLang="en-US" sz="1600" dirty="0" smtClean="0">
                <a:latin typeface="华文新魏" pitchFamily="2" charset="-122"/>
                <a:ea typeface="华文新魏" pitchFamily="2" charset="-122"/>
              </a:rPr>
              <a:t>事务传播行为</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1" name="组合 20"/>
          <p:cNvGrpSpPr/>
          <p:nvPr/>
        </p:nvGrpSpPr>
        <p:grpSpPr>
          <a:xfrm>
            <a:off x="1972492" y="2261132"/>
            <a:ext cx="9993084" cy="1709945"/>
            <a:chOff x="1972492" y="2261132"/>
            <a:chExt cx="9993084" cy="1709945"/>
          </a:xfrm>
        </p:grpSpPr>
        <p:sp>
          <p:nvSpPr>
            <p:cNvPr id="5" name="任意多边形 4"/>
            <p:cNvSpPr/>
            <p:nvPr/>
          </p:nvSpPr>
          <p:spPr>
            <a:xfrm>
              <a:off x="1972492" y="2261132"/>
              <a:ext cx="1196961" cy="1709945"/>
            </a:xfrm>
            <a:custGeom>
              <a:avLst/>
              <a:gdLst>
                <a:gd name="connsiteX0" fmla="*/ 0 w 1709945"/>
                <a:gd name="connsiteY0" fmla="*/ 0 h 1196961"/>
                <a:gd name="connsiteX1" fmla="*/ 1111465 w 1709945"/>
                <a:gd name="connsiteY1" fmla="*/ 0 h 1196961"/>
                <a:gd name="connsiteX2" fmla="*/ 1709945 w 1709945"/>
                <a:gd name="connsiteY2" fmla="*/ 598481 h 1196961"/>
                <a:gd name="connsiteX3" fmla="*/ 1111465 w 1709945"/>
                <a:gd name="connsiteY3" fmla="*/ 1196961 h 1196961"/>
                <a:gd name="connsiteX4" fmla="*/ 0 w 1709945"/>
                <a:gd name="connsiteY4" fmla="*/ 1196961 h 1196961"/>
                <a:gd name="connsiteX5" fmla="*/ 598481 w 1709945"/>
                <a:gd name="connsiteY5" fmla="*/ 598481 h 1196961"/>
                <a:gd name="connsiteX6" fmla="*/ 0 w 1709945"/>
                <a:gd name="connsiteY6" fmla="*/ 0 h 11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945" h="1196961">
                  <a:moveTo>
                    <a:pt x="1709945" y="0"/>
                  </a:moveTo>
                  <a:lnTo>
                    <a:pt x="1709945" y="778025"/>
                  </a:lnTo>
                  <a:lnTo>
                    <a:pt x="854972" y="1196961"/>
                  </a:lnTo>
                  <a:lnTo>
                    <a:pt x="0" y="778025"/>
                  </a:lnTo>
                  <a:lnTo>
                    <a:pt x="0" y="0"/>
                  </a:lnTo>
                  <a:lnTo>
                    <a:pt x="854972" y="418937"/>
                  </a:lnTo>
                  <a:lnTo>
                    <a:pt x="1709945"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226" tIns="620706" rIns="22224" bIns="620705" numCol="1" spcCol="1270" anchor="ctr" anchorCtr="0">
              <a:noAutofit/>
            </a:bodyPr>
            <a:lstStyle/>
            <a:p>
              <a:pPr lvl="0" algn="ctr" defTabSz="1555750">
                <a:lnSpc>
                  <a:spcPct val="90000"/>
                </a:lnSpc>
                <a:spcBef>
                  <a:spcPct val="0"/>
                </a:spcBef>
                <a:spcAft>
                  <a:spcPct val="35000"/>
                </a:spcAft>
              </a:pPr>
              <a:r>
                <a:rPr lang="en-US" altLang="zh-CN" sz="3500" kern="1200" dirty="0" smtClean="0"/>
                <a:t>1</a:t>
              </a:r>
              <a:endParaRPr lang="zh-CN" altLang="en-US" sz="3500" kern="1200" dirty="0"/>
            </a:p>
          </p:txBody>
        </p:sp>
        <p:sp>
          <p:nvSpPr>
            <p:cNvPr id="6" name="任意多边形 5"/>
            <p:cNvSpPr/>
            <p:nvPr/>
          </p:nvSpPr>
          <p:spPr>
            <a:xfrm>
              <a:off x="3169452" y="2261133"/>
              <a:ext cx="8796124" cy="1111465"/>
            </a:xfrm>
            <a:custGeom>
              <a:avLst/>
              <a:gdLst>
                <a:gd name="connsiteX0" fmla="*/ 185248 w 1111464"/>
                <a:gd name="connsiteY0" fmla="*/ 0 h 8796123"/>
                <a:gd name="connsiteX1" fmla="*/ 926216 w 1111464"/>
                <a:gd name="connsiteY1" fmla="*/ 0 h 8796123"/>
                <a:gd name="connsiteX2" fmla="*/ 1111464 w 1111464"/>
                <a:gd name="connsiteY2" fmla="*/ 185248 h 8796123"/>
                <a:gd name="connsiteX3" fmla="*/ 1111464 w 1111464"/>
                <a:gd name="connsiteY3" fmla="*/ 8796123 h 8796123"/>
                <a:gd name="connsiteX4" fmla="*/ 1111464 w 1111464"/>
                <a:gd name="connsiteY4" fmla="*/ 8796123 h 8796123"/>
                <a:gd name="connsiteX5" fmla="*/ 0 w 1111464"/>
                <a:gd name="connsiteY5" fmla="*/ 8796123 h 8796123"/>
                <a:gd name="connsiteX6" fmla="*/ 0 w 1111464"/>
                <a:gd name="connsiteY6" fmla="*/ 8796123 h 8796123"/>
                <a:gd name="connsiteX7" fmla="*/ 0 w 1111464"/>
                <a:gd name="connsiteY7" fmla="*/ 185248 h 8796123"/>
                <a:gd name="connsiteX8" fmla="*/ 185248 w 1111464"/>
                <a:gd name="connsiteY8" fmla="*/ 0 h 879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464" h="8796123">
                  <a:moveTo>
                    <a:pt x="1111464" y="1466055"/>
                  </a:moveTo>
                  <a:lnTo>
                    <a:pt x="1111464" y="7330068"/>
                  </a:lnTo>
                  <a:cubicBezTo>
                    <a:pt x="1111464" y="8139749"/>
                    <a:pt x="1100984" y="8796119"/>
                    <a:pt x="1088056" y="8796119"/>
                  </a:cubicBezTo>
                  <a:lnTo>
                    <a:pt x="0" y="8796119"/>
                  </a:lnTo>
                  <a:lnTo>
                    <a:pt x="0" y="8796119"/>
                  </a:lnTo>
                  <a:lnTo>
                    <a:pt x="0" y="4"/>
                  </a:lnTo>
                  <a:lnTo>
                    <a:pt x="0" y="4"/>
                  </a:lnTo>
                  <a:lnTo>
                    <a:pt x="1088056" y="4"/>
                  </a:lnTo>
                  <a:cubicBezTo>
                    <a:pt x="1100984" y="4"/>
                    <a:pt x="1111464" y="656374"/>
                    <a:pt x="1111464" y="1466055"/>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8862" rIns="68862" bIns="68863" numCol="1" spcCol="1270" anchor="ctr" anchorCtr="0">
              <a:noAutofit/>
            </a:bodyPr>
            <a:lstStyle/>
            <a:p>
              <a:pPr marL="228600" lvl="1" indent="-228600" algn="l" defTabSz="1022350">
                <a:lnSpc>
                  <a:spcPct val="90000"/>
                </a:lnSpc>
                <a:spcBef>
                  <a:spcPct val="0"/>
                </a:spcBef>
                <a:spcAft>
                  <a:spcPct val="15000"/>
                </a:spcAft>
                <a:buChar char="••"/>
              </a:pPr>
              <a:r>
                <a:rPr lang="en-US" altLang="en-US" sz="2300" b="1" i="0" kern="1200" dirty="0" smtClean="0">
                  <a:solidFill>
                    <a:srgbClr val="FF0000"/>
                  </a:solidFill>
                </a:rPr>
                <a:t>PROPAGATION_REQUIRED</a:t>
              </a:r>
              <a:endParaRPr lang="zh-CN" altLang="en-US" sz="2300" b="1" kern="1200" dirty="0">
                <a:solidFill>
                  <a:srgbClr val="FF0000"/>
                </a:solidFill>
              </a:endParaRPr>
            </a:p>
            <a:p>
              <a:pPr marL="228600" lvl="1" indent="-228600" algn="l" defTabSz="1022350">
                <a:lnSpc>
                  <a:spcPct val="90000"/>
                </a:lnSpc>
                <a:spcBef>
                  <a:spcPct val="0"/>
                </a:spcBef>
                <a:spcAft>
                  <a:spcPct val="15000"/>
                </a:spcAft>
                <a:buChar char="••"/>
              </a:pPr>
              <a:r>
                <a:rPr lang="zh-CN" altLang="en-US" sz="2300" b="0" i="0" kern="1200" dirty="0" smtClean="0"/>
                <a:t>表示当前方法必须运行在事务中。如果当前事务存在，方法将会在该事务中运行。否则，会启动一个新的事务。</a:t>
              </a:r>
              <a:endParaRPr lang="zh-CN" altLang="en-US" sz="2300" kern="1200" dirty="0"/>
            </a:p>
          </p:txBody>
        </p:sp>
      </p:grpSp>
      <p:grpSp>
        <p:nvGrpSpPr>
          <p:cNvPr id="22" name="组合 21"/>
          <p:cNvGrpSpPr/>
          <p:nvPr/>
        </p:nvGrpSpPr>
        <p:grpSpPr>
          <a:xfrm>
            <a:off x="1972492" y="3828265"/>
            <a:ext cx="9993084" cy="1752983"/>
            <a:chOff x="1972492" y="3828265"/>
            <a:chExt cx="9993084" cy="1752983"/>
          </a:xfrm>
        </p:grpSpPr>
        <p:sp>
          <p:nvSpPr>
            <p:cNvPr id="7" name="任意多边形 6"/>
            <p:cNvSpPr/>
            <p:nvPr/>
          </p:nvSpPr>
          <p:spPr>
            <a:xfrm>
              <a:off x="1972492" y="3871303"/>
              <a:ext cx="1196961" cy="1709945"/>
            </a:xfrm>
            <a:custGeom>
              <a:avLst/>
              <a:gdLst>
                <a:gd name="connsiteX0" fmla="*/ 0 w 1709945"/>
                <a:gd name="connsiteY0" fmla="*/ 0 h 1196961"/>
                <a:gd name="connsiteX1" fmla="*/ 1111465 w 1709945"/>
                <a:gd name="connsiteY1" fmla="*/ 0 h 1196961"/>
                <a:gd name="connsiteX2" fmla="*/ 1709945 w 1709945"/>
                <a:gd name="connsiteY2" fmla="*/ 598481 h 1196961"/>
                <a:gd name="connsiteX3" fmla="*/ 1111465 w 1709945"/>
                <a:gd name="connsiteY3" fmla="*/ 1196961 h 1196961"/>
                <a:gd name="connsiteX4" fmla="*/ 0 w 1709945"/>
                <a:gd name="connsiteY4" fmla="*/ 1196961 h 1196961"/>
                <a:gd name="connsiteX5" fmla="*/ 598481 w 1709945"/>
                <a:gd name="connsiteY5" fmla="*/ 598481 h 1196961"/>
                <a:gd name="connsiteX6" fmla="*/ 0 w 1709945"/>
                <a:gd name="connsiteY6" fmla="*/ 0 h 11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945" h="1196961">
                  <a:moveTo>
                    <a:pt x="1709945" y="0"/>
                  </a:moveTo>
                  <a:lnTo>
                    <a:pt x="1709945" y="778025"/>
                  </a:lnTo>
                  <a:lnTo>
                    <a:pt x="854972" y="1196961"/>
                  </a:lnTo>
                  <a:lnTo>
                    <a:pt x="0" y="778025"/>
                  </a:lnTo>
                  <a:lnTo>
                    <a:pt x="0" y="0"/>
                  </a:lnTo>
                  <a:lnTo>
                    <a:pt x="854972" y="418937"/>
                  </a:lnTo>
                  <a:lnTo>
                    <a:pt x="1709945" y="0"/>
                  </a:lnTo>
                  <a:close/>
                </a:path>
              </a:pathLst>
            </a:custGeom>
          </p:spPr>
          <p:style>
            <a:lnRef idx="2">
              <a:schemeClr val="accent4">
                <a:hueOff val="-332516"/>
                <a:satOff val="2540"/>
                <a:lumOff val="-2092"/>
                <a:alphaOff val="0"/>
              </a:schemeClr>
            </a:lnRef>
            <a:fillRef idx="1">
              <a:schemeClr val="accent4">
                <a:hueOff val="-332516"/>
                <a:satOff val="2540"/>
                <a:lumOff val="-2092"/>
                <a:alphaOff val="0"/>
              </a:schemeClr>
            </a:fillRef>
            <a:effectRef idx="0">
              <a:schemeClr val="accent4">
                <a:hueOff val="-332516"/>
                <a:satOff val="2540"/>
                <a:lumOff val="-2092"/>
                <a:alphaOff val="0"/>
              </a:schemeClr>
            </a:effectRef>
            <a:fontRef idx="minor">
              <a:schemeClr val="lt1"/>
            </a:fontRef>
          </p:style>
          <p:txBody>
            <a:bodyPr spcFirstLastPara="0" vert="horz" wrap="square" lIns="22226" tIns="620706" rIns="22224" bIns="620705" numCol="1" spcCol="1270" anchor="ctr" anchorCtr="0">
              <a:noAutofit/>
            </a:bodyPr>
            <a:lstStyle/>
            <a:p>
              <a:pPr lvl="0" algn="ctr" defTabSz="1555750">
                <a:lnSpc>
                  <a:spcPct val="90000"/>
                </a:lnSpc>
                <a:spcBef>
                  <a:spcPct val="0"/>
                </a:spcBef>
                <a:spcAft>
                  <a:spcPct val="35000"/>
                </a:spcAft>
              </a:pPr>
              <a:r>
                <a:rPr lang="en-US" altLang="zh-CN" sz="3500" kern="1200" dirty="0" smtClean="0"/>
                <a:t>2</a:t>
              </a:r>
              <a:endParaRPr lang="zh-CN" altLang="en-US" sz="3500" kern="1200" dirty="0"/>
            </a:p>
          </p:txBody>
        </p:sp>
        <p:sp>
          <p:nvSpPr>
            <p:cNvPr id="16" name="任意多边形 15"/>
            <p:cNvSpPr/>
            <p:nvPr/>
          </p:nvSpPr>
          <p:spPr>
            <a:xfrm>
              <a:off x="3169452" y="3828265"/>
              <a:ext cx="8796124" cy="1111465"/>
            </a:xfrm>
            <a:custGeom>
              <a:avLst/>
              <a:gdLst>
                <a:gd name="connsiteX0" fmla="*/ 185248 w 1111464"/>
                <a:gd name="connsiteY0" fmla="*/ 0 h 8796123"/>
                <a:gd name="connsiteX1" fmla="*/ 926216 w 1111464"/>
                <a:gd name="connsiteY1" fmla="*/ 0 h 8796123"/>
                <a:gd name="connsiteX2" fmla="*/ 1111464 w 1111464"/>
                <a:gd name="connsiteY2" fmla="*/ 185248 h 8796123"/>
                <a:gd name="connsiteX3" fmla="*/ 1111464 w 1111464"/>
                <a:gd name="connsiteY3" fmla="*/ 8796123 h 8796123"/>
                <a:gd name="connsiteX4" fmla="*/ 1111464 w 1111464"/>
                <a:gd name="connsiteY4" fmla="*/ 8796123 h 8796123"/>
                <a:gd name="connsiteX5" fmla="*/ 0 w 1111464"/>
                <a:gd name="connsiteY5" fmla="*/ 8796123 h 8796123"/>
                <a:gd name="connsiteX6" fmla="*/ 0 w 1111464"/>
                <a:gd name="connsiteY6" fmla="*/ 8796123 h 8796123"/>
                <a:gd name="connsiteX7" fmla="*/ 0 w 1111464"/>
                <a:gd name="connsiteY7" fmla="*/ 185248 h 8796123"/>
                <a:gd name="connsiteX8" fmla="*/ 185248 w 1111464"/>
                <a:gd name="connsiteY8" fmla="*/ 0 h 879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464" h="8796123">
                  <a:moveTo>
                    <a:pt x="1111464" y="1466055"/>
                  </a:moveTo>
                  <a:lnTo>
                    <a:pt x="1111464" y="7330068"/>
                  </a:lnTo>
                  <a:cubicBezTo>
                    <a:pt x="1111464" y="8139749"/>
                    <a:pt x="1100984" y="8796119"/>
                    <a:pt x="1088056" y="8796119"/>
                  </a:cubicBezTo>
                  <a:lnTo>
                    <a:pt x="0" y="8796119"/>
                  </a:lnTo>
                  <a:lnTo>
                    <a:pt x="0" y="8796119"/>
                  </a:lnTo>
                  <a:lnTo>
                    <a:pt x="0" y="4"/>
                  </a:lnTo>
                  <a:lnTo>
                    <a:pt x="0" y="4"/>
                  </a:lnTo>
                  <a:lnTo>
                    <a:pt x="1088056" y="4"/>
                  </a:lnTo>
                  <a:cubicBezTo>
                    <a:pt x="1100984" y="4"/>
                    <a:pt x="1111464" y="656374"/>
                    <a:pt x="1111464" y="1466055"/>
                  </a:cubicBezTo>
                  <a:close/>
                </a:path>
              </a:pathLst>
            </a:custGeom>
          </p:spPr>
          <p:style>
            <a:lnRef idx="2">
              <a:schemeClr val="accent4">
                <a:hueOff val="-332516"/>
                <a:satOff val="2540"/>
                <a:lumOff val="-2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8862" rIns="68862" bIns="68863" numCol="1" spcCol="1270" anchor="ctr" anchorCtr="0">
              <a:noAutofit/>
            </a:bodyPr>
            <a:lstStyle/>
            <a:p>
              <a:pPr marL="228600" lvl="1" indent="-228600" algn="l" defTabSz="1022350">
                <a:lnSpc>
                  <a:spcPct val="90000"/>
                </a:lnSpc>
                <a:spcBef>
                  <a:spcPct val="0"/>
                </a:spcBef>
                <a:spcAft>
                  <a:spcPct val="15000"/>
                </a:spcAft>
                <a:buChar char="••"/>
              </a:pPr>
              <a:r>
                <a:rPr lang="en-US" altLang="en-US" sz="2300" b="1" i="0" kern="1200" dirty="0" smtClean="0">
                  <a:solidFill>
                    <a:srgbClr val="FF0000"/>
                  </a:solidFill>
                </a:rPr>
                <a:t>PROPAGATION_SUPPORTS</a:t>
              </a:r>
              <a:endParaRPr lang="zh-CN" altLang="en-US" sz="2300" b="1" kern="1200" dirty="0">
                <a:solidFill>
                  <a:srgbClr val="FF0000"/>
                </a:solidFill>
              </a:endParaRPr>
            </a:p>
            <a:p>
              <a:pPr marL="228600" lvl="1" indent="-228600" algn="l" defTabSz="1022350">
                <a:lnSpc>
                  <a:spcPct val="90000"/>
                </a:lnSpc>
                <a:spcBef>
                  <a:spcPct val="0"/>
                </a:spcBef>
                <a:spcAft>
                  <a:spcPct val="15000"/>
                </a:spcAft>
                <a:buChar char="••"/>
              </a:pPr>
              <a:r>
                <a:rPr lang="zh-CN" altLang="en-US" sz="2300" b="0" i="0" kern="1200" dirty="0" smtClean="0"/>
                <a:t>表示当前方法不需要事务上下文，但是如果存在当前事务的话，那么该方法会在这个事务中运行。</a:t>
              </a:r>
              <a:endParaRPr lang="zh-CN" altLang="en-US" sz="2300" kern="1200" dirty="0"/>
            </a:p>
          </p:txBody>
        </p:sp>
      </p:grpSp>
      <p:grpSp>
        <p:nvGrpSpPr>
          <p:cNvPr id="23" name="组合 22"/>
          <p:cNvGrpSpPr/>
          <p:nvPr/>
        </p:nvGrpSpPr>
        <p:grpSpPr>
          <a:xfrm>
            <a:off x="1972492" y="5395396"/>
            <a:ext cx="9993084" cy="1709945"/>
            <a:chOff x="1972492" y="5395396"/>
            <a:chExt cx="9993084" cy="1709945"/>
          </a:xfrm>
        </p:grpSpPr>
        <p:sp>
          <p:nvSpPr>
            <p:cNvPr id="17" name="任意多边形 16"/>
            <p:cNvSpPr/>
            <p:nvPr/>
          </p:nvSpPr>
          <p:spPr>
            <a:xfrm>
              <a:off x="1972492" y="5395396"/>
              <a:ext cx="1196961" cy="1709945"/>
            </a:xfrm>
            <a:custGeom>
              <a:avLst/>
              <a:gdLst>
                <a:gd name="connsiteX0" fmla="*/ 0 w 1709945"/>
                <a:gd name="connsiteY0" fmla="*/ 0 h 1196961"/>
                <a:gd name="connsiteX1" fmla="*/ 1111465 w 1709945"/>
                <a:gd name="connsiteY1" fmla="*/ 0 h 1196961"/>
                <a:gd name="connsiteX2" fmla="*/ 1709945 w 1709945"/>
                <a:gd name="connsiteY2" fmla="*/ 598481 h 1196961"/>
                <a:gd name="connsiteX3" fmla="*/ 1111465 w 1709945"/>
                <a:gd name="connsiteY3" fmla="*/ 1196961 h 1196961"/>
                <a:gd name="connsiteX4" fmla="*/ 0 w 1709945"/>
                <a:gd name="connsiteY4" fmla="*/ 1196961 h 1196961"/>
                <a:gd name="connsiteX5" fmla="*/ 598481 w 1709945"/>
                <a:gd name="connsiteY5" fmla="*/ 598481 h 1196961"/>
                <a:gd name="connsiteX6" fmla="*/ 0 w 1709945"/>
                <a:gd name="connsiteY6" fmla="*/ 0 h 11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945" h="1196961">
                  <a:moveTo>
                    <a:pt x="1709945" y="0"/>
                  </a:moveTo>
                  <a:lnTo>
                    <a:pt x="1709945" y="778025"/>
                  </a:lnTo>
                  <a:lnTo>
                    <a:pt x="854972" y="1196961"/>
                  </a:lnTo>
                  <a:lnTo>
                    <a:pt x="0" y="778025"/>
                  </a:lnTo>
                  <a:lnTo>
                    <a:pt x="0" y="0"/>
                  </a:lnTo>
                  <a:lnTo>
                    <a:pt x="854972" y="418937"/>
                  </a:lnTo>
                  <a:lnTo>
                    <a:pt x="1709945" y="0"/>
                  </a:lnTo>
                  <a:close/>
                </a:path>
              </a:pathLst>
            </a:custGeom>
          </p:spPr>
          <p:style>
            <a:lnRef idx="2">
              <a:schemeClr val="accent4">
                <a:hueOff val="-665033"/>
                <a:satOff val="5081"/>
                <a:lumOff val="-4183"/>
                <a:alphaOff val="0"/>
              </a:schemeClr>
            </a:lnRef>
            <a:fillRef idx="1">
              <a:schemeClr val="accent4">
                <a:hueOff val="-665033"/>
                <a:satOff val="5081"/>
                <a:lumOff val="-4183"/>
                <a:alphaOff val="0"/>
              </a:schemeClr>
            </a:fillRef>
            <a:effectRef idx="0">
              <a:schemeClr val="accent4">
                <a:hueOff val="-665033"/>
                <a:satOff val="5081"/>
                <a:lumOff val="-4183"/>
                <a:alphaOff val="0"/>
              </a:schemeClr>
            </a:effectRef>
            <a:fontRef idx="minor">
              <a:schemeClr val="lt1"/>
            </a:fontRef>
          </p:style>
          <p:txBody>
            <a:bodyPr spcFirstLastPara="0" vert="horz" wrap="square" lIns="22226" tIns="620706" rIns="22224" bIns="620705" numCol="1" spcCol="1270" anchor="ctr" anchorCtr="0">
              <a:noAutofit/>
            </a:bodyPr>
            <a:lstStyle/>
            <a:p>
              <a:pPr lvl="0" algn="ctr" defTabSz="1555750">
                <a:lnSpc>
                  <a:spcPct val="90000"/>
                </a:lnSpc>
                <a:spcBef>
                  <a:spcPct val="0"/>
                </a:spcBef>
                <a:spcAft>
                  <a:spcPct val="35000"/>
                </a:spcAft>
              </a:pPr>
              <a:r>
                <a:rPr lang="en-US" altLang="zh-CN" sz="3500" kern="1200" dirty="0" smtClean="0"/>
                <a:t>3</a:t>
              </a:r>
              <a:endParaRPr lang="zh-CN" altLang="en-US" sz="3500" kern="1200" dirty="0"/>
            </a:p>
          </p:txBody>
        </p:sp>
        <p:sp>
          <p:nvSpPr>
            <p:cNvPr id="18" name="任意多边形 17"/>
            <p:cNvSpPr/>
            <p:nvPr/>
          </p:nvSpPr>
          <p:spPr>
            <a:xfrm>
              <a:off x="3169452" y="5395397"/>
              <a:ext cx="8796124" cy="1111465"/>
            </a:xfrm>
            <a:custGeom>
              <a:avLst/>
              <a:gdLst>
                <a:gd name="connsiteX0" fmla="*/ 185248 w 1111464"/>
                <a:gd name="connsiteY0" fmla="*/ 0 h 8796123"/>
                <a:gd name="connsiteX1" fmla="*/ 926216 w 1111464"/>
                <a:gd name="connsiteY1" fmla="*/ 0 h 8796123"/>
                <a:gd name="connsiteX2" fmla="*/ 1111464 w 1111464"/>
                <a:gd name="connsiteY2" fmla="*/ 185248 h 8796123"/>
                <a:gd name="connsiteX3" fmla="*/ 1111464 w 1111464"/>
                <a:gd name="connsiteY3" fmla="*/ 8796123 h 8796123"/>
                <a:gd name="connsiteX4" fmla="*/ 1111464 w 1111464"/>
                <a:gd name="connsiteY4" fmla="*/ 8796123 h 8796123"/>
                <a:gd name="connsiteX5" fmla="*/ 0 w 1111464"/>
                <a:gd name="connsiteY5" fmla="*/ 8796123 h 8796123"/>
                <a:gd name="connsiteX6" fmla="*/ 0 w 1111464"/>
                <a:gd name="connsiteY6" fmla="*/ 8796123 h 8796123"/>
                <a:gd name="connsiteX7" fmla="*/ 0 w 1111464"/>
                <a:gd name="connsiteY7" fmla="*/ 185248 h 8796123"/>
                <a:gd name="connsiteX8" fmla="*/ 185248 w 1111464"/>
                <a:gd name="connsiteY8" fmla="*/ 0 h 879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464" h="8796123">
                  <a:moveTo>
                    <a:pt x="1111464" y="1466055"/>
                  </a:moveTo>
                  <a:lnTo>
                    <a:pt x="1111464" y="7330068"/>
                  </a:lnTo>
                  <a:cubicBezTo>
                    <a:pt x="1111464" y="8139749"/>
                    <a:pt x="1100984" y="8796119"/>
                    <a:pt x="1088056" y="8796119"/>
                  </a:cubicBezTo>
                  <a:lnTo>
                    <a:pt x="0" y="8796119"/>
                  </a:lnTo>
                  <a:lnTo>
                    <a:pt x="0" y="8796119"/>
                  </a:lnTo>
                  <a:lnTo>
                    <a:pt x="0" y="4"/>
                  </a:lnTo>
                  <a:lnTo>
                    <a:pt x="0" y="4"/>
                  </a:lnTo>
                  <a:lnTo>
                    <a:pt x="1088056" y="4"/>
                  </a:lnTo>
                  <a:cubicBezTo>
                    <a:pt x="1100984" y="4"/>
                    <a:pt x="1111464" y="656374"/>
                    <a:pt x="1111464" y="1466055"/>
                  </a:cubicBezTo>
                  <a:close/>
                </a:path>
              </a:pathLst>
            </a:custGeom>
          </p:spPr>
          <p:style>
            <a:lnRef idx="2">
              <a:schemeClr val="accent4">
                <a:hueOff val="-665033"/>
                <a:satOff val="5081"/>
                <a:lumOff val="-41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8862" rIns="68862" bIns="68863" numCol="1" spcCol="1270" anchor="ctr" anchorCtr="0">
              <a:noAutofit/>
            </a:bodyPr>
            <a:lstStyle/>
            <a:p>
              <a:pPr marL="228600" lvl="1" indent="-228600" algn="l" defTabSz="1022350">
                <a:lnSpc>
                  <a:spcPct val="90000"/>
                </a:lnSpc>
                <a:spcBef>
                  <a:spcPct val="0"/>
                </a:spcBef>
                <a:spcAft>
                  <a:spcPct val="15000"/>
                </a:spcAft>
                <a:buChar char="••"/>
              </a:pPr>
              <a:r>
                <a:rPr lang="en-US" altLang="en-US" sz="2300" b="1" i="0" kern="1200" dirty="0" smtClean="0">
                  <a:solidFill>
                    <a:srgbClr val="FF0000"/>
                  </a:solidFill>
                </a:rPr>
                <a:t>PROPAGATION_MANDATORY</a:t>
              </a:r>
              <a:endParaRPr lang="zh-CN" altLang="en-US" sz="2300" b="1" i="0" kern="1200" dirty="0">
                <a:solidFill>
                  <a:srgbClr val="FF0000"/>
                </a:solidFill>
              </a:endParaRPr>
            </a:p>
            <a:p>
              <a:pPr marL="228600" lvl="1" indent="-228600" algn="l" defTabSz="1022350">
                <a:lnSpc>
                  <a:spcPct val="90000"/>
                </a:lnSpc>
                <a:spcBef>
                  <a:spcPct val="0"/>
                </a:spcBef>
                <a:spcAft>
                  <a:spcPct val="15000"/>
                </a:spcAft>
                <a:buChar char="••"/>
              </a:pPr>
              <a:r>
                <a:rPr lang="zh-CN" altLang="en-US" sz="2300" b="0" i="0" kern="1200" dirty="0" smtClean="0"/>
                <a:t>表示该方法必须在事务中运行，如果当前事务不存在，则会抛出一个异常。</a:t>
              </a:r>
              <a:endParaRPr lang="zh-CN" altLang="en-US" sz="2300" kern="1200" dirty="0"/>
            </a:p>
          </p:txBody>
        </p:sp>
      </p:grpSp>
      <p:grpSp>
        <p:nvGrpSpPr>
          <p:cNvPr id="24" name="组合 23"/>
          <p:cNvGrpSpPr/>
          <p:nvPr/>
        </p:nvGrpSpPr>
        <p:grpSpPr>
          <a:xfrm>
            <a:off x="1972492" y="6962528"/>
            <a:ext cx="9993084" cy="1709945"/>
            <a:chOff x="1972492" y="6962528"/>
            <a:chExt cx="9993084" cy="1709945"/>
          </a:xfrm>
        </p:grpSpPr>
        <p:sp>
          <p:nvSpPr>
            <p:cNvPr id="19" name="任意多边形 18"/>
            <p:cNvSpPr/>
            <p:nvPr/>
          </p:nvSpPr>
          <p:spPr>
            <a:xfrm>
              <a:off x="1972492" y="6962528"/>
              <a:ext cx="1196961" cy="1709945"/>
            </a:xfrm>
            <a:custGeom>
              <a:avLst/>
              <a:gdLst>
                <a:gd name="connsiteX0" fmla="*/ 0 w 1709945"/>
                <a:gd name="connsiteY0" fmla="*/ 0 h 1196961"/>
                <a:gd name="connsiteX1" fmla="*/ 1111465 w 1709945"/>
                <a:gd name="connsiteY1" fmla="*/ 0 h 1196961"/>
                <a:gd name="connsiteX2" fmla="*/ 1709945 w 1709945"/>
                <a:gd name="connsiteY2" fmla="*/ 598481 h 1196961"/>
                <a:gd name="connsiteX3" fmla="*/ 1111465 w 1709945"/>
                <a:gd name="connsiteY3" fmla="*/ 1196961 h 1196961"/>
                <a:gd name="connsiteX4" fmla="*/ 0 w 1709945"/>
                <a:gd name="connsiteY4" fmla="*/ 1196961 h 1196961"/>
                <a:gd name="connsiteX5" fmla="*/ 598481 w 1709945"/>
                <a:gd name="connsiteY5" fmla="*/ 598481 h 1196961"/>
                <a:gd name="connsiteX6" fmla="*/ 0 w 1709945"/>
                <a:gd name="connsiteY6" fmla="*/ 0 h 11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9945" h="1196961">
                  <a:moveTo>
                    <a:pt x="1709945" y="0"/>
                  </a:moveTo>
                  <a:lnTo>
                    <a:pt x="1709945" y="778025"/>
                  </a:lnTo>
                  <a:lnTo>
                    <a:pt x="854972" y="1196961"/>
                  </a:lnTo>
                  <a:lnTo>
                    <a:pt x="0" y="778025"/>
                  </a:lnTo>
                  <a:lnTo>
                    <a:pt x="0" y="0"/>
                  </a:lnTo>
                  <a:lnTo>
                    <a:pt x="854972" y="418937"/>
                  </a:lnTo>
                  <a:lnTo>
                    <a:pt x="1709945"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22226" tIns="620706" rIns="22224" bIns="620705" numCol="1" spcCol="1270" anchor="ctr" anchorCtr="0">
              <a:noAutofit/>
            </a:bodyPr>
            <a:lstStyle/>
            <a:p>
              <a:pPr lvl="0" algn="ctr" defTabSz="1555750">
                <a:lnSpc>
                  <a:spcPct val="90000"/>
                </a:lnSpc>
                <a:spcBef>
                  <a:spcPct val="0"/>
                </a:spcBef>
                <a:spcAft>
                  <a:spcPct val="35000"/>
                </a:spcAft>
              </a:pPr>
              <a:r>
                <a:rPr lang="en-US" altLang="zh-CN" sz="3500" kern="1200" dirty="0" smtClean="0"/>
                <a:t>4</a:t>
              </a:r>
              <a:endParaRPr lang="zh-CN" altLang="en-US" sz="3500" kern="1200" dirty="0"/>
            </a:p>
          </p:txBody>
        </p:sp>
        <p:sp>
          <p:nvSpPr>
            <p:cNvPr id="20" name="任意多边形 19"/>
            <p:cNvSpPr/>
            <p:nvPr/>
          </p:nvSpPr>
          <p:spPr>
            <a:xfrm>
              <a:off x="3169452" y="6962528"/>
              <a:ext cx="8796124" cy="1111465"/>
            </a:xfrm>
            <a:custGeom>
              <a:avLst/>
              <a:gdLst>
                <a:gd name="connsiteX0" fmla="*/ 185248 w 1111464"/>
                <a:gd name="connsiteY0" fmla="*/ 0 h 8796123"/>
                <a:gd name="connsiteX1" fmla="*/ 926216 w 1111464"/>
                <a:gd name="connsiteY1" fmla="*/ 0 h 8796123"/>
                <a:gd name="connsiteX2" fmla="*/ 1111464 w 1111464"/>
                <a:gd name="connsiteY2" fmla="*/ 185248 h 8796123"/>
                <a:gd name="connsiteX3" fmla="*/ 1111464 w 1111464"/>
                <a:gd name="connsiteY3" fmla="*/ 8796123 h 8796123"/>
                <a:gd name="connsiteX4" fmla="*/ 1111464 w 1111464"/>
                <a:gd name="connsiteY4" fmla="*/ 8796123 h 8796123"/>
                <a:gd name="connsiteX5" fmla="*/ 0 w 1111464"/>
                <a:gd name="connsiteY5" fmla="*/ 8796123 h 8796123"/>
                <a:gd name="connsiteX6" fmla="*/ 0 w 1111464"/>
                <a:gd name="connsiteY6" fmla="*/ 8796123 h 8796123"/>
                <a:gd name="connsiteX7" fmla="*/ 0 w 1111464"/>
                <a:gd name="connsiteY7" fmla="*/ 185248 h 8796123"/>
                <a:gd name="connsiteX8" fmla="*/ 185248 w 1111464"/>
                <a:gd name="connsiteY8" fmla="*/ 0 h 879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1464" h="8796123">
                  <a:moveTo>
                    <a:pt x="1111464" y="1466055"/>
                  </a:moveTo>
                  <a:lnTo>
                    <a:pt x="1111464" y="7330068"/>
                  </a:lnTo>
                  <a:cubicBezTo>
                    <a:pt x="1111464" y="8139749"/>
                    <a:pt x="1100984" y="8796119"/>
                    <a:pt x="1088056" y="8796119"/>
                  </a:cubicBezTo>
                  <a:lnTo>
                    <a:pt x="0" y="8796119"/>
                  </a:lnTo>
                  <a:lnTo>
                    <a:pt x="0" y="8796119"/>
                  </a:lnTo>
                  <a:lnTo>
                    <a:pt x="0" y="4"/>
                  </a:lnTo>
                  <a:lnTo>
                    <a:pt x="0" y="4"/>
                  </a:lnTo>
                  <a:lnTo>
                    <a:pt x="1088056" y="4"/>
                  </a:lnTo>
                  <a:cubicBezTo>
                    <a:pt x="1100984" y="4"/>
                    <a:pt x="1111464" y="656374"/>
                    <a:pt x="1111464" y="1466055"/>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8863" rIns="68862" bIns="68862" numCol="1" spcCol="1270" anchor="ctr" anchorCtr="0">
              <a:noAutofit/>
            </a:bodyPr>
            <a:lstStyle/>
            <a:p>
              <a:pPr marL="228600" lvl="1" indent="-228600" algn="l" defTabSz="1022350">
                <a:lnSpc>
                  <a:spcPct val="90000"/>
                </a:lnSpc>
                <a:spcBef>
                  <a:spcPct val="0"/>
                </a:spcBef>
                <a:spcAft>
                  <a:spcPct val="15000"/>
                </a:spcAft>
                <a:buChar char="••"/>
              </a:pPr>
              <a:r>
                <a:rPr lang="en-US" altLang="en-US" sz="2300" b="1" i="0" kern="1200" dirty="0" smtClean="0">
                  <a:solidFill>
                    <a:srgbClr val="FF0000"/>
                  </a:solidFill>
                </a:rPr>
                <a:t>PROPAGATION_REQUIRED_NEW</a:t>
              </a:r>
              <a:endParaRPr lang="zh-CN" altLang="en-US" sz="2300" kern="1200" dirty="0"/>
            </a:p>
            <a:p>
              <a:pPr marL="228600" lvl="1" indent="-228600" algn="l" defTabSz="1022350">
                <a:lnSpc>
                  <a:spcPct val="90000"/>
                </a:lnSpc>
                <a:spcBef>
                  <a:spcPct val="0"/>
                </a:spcBef>
                <a:spcAft>
                  <a:spcPct val="15000"/>
                </a:spcAft>
                <a:buChar char="••"/>
              </a:pPr>
              <a:r>
                <a:rPr lang="zh-CN" altLang="en-US" sz="2300" b="0" i="0" kern="1200" dirty="0" smtClean="0"/>
                <a:t>表示当前方法必须运行在它自己的事务中。一个新的事务将被启动。如果存在当前事务，在该方法执行期间，当前事务会被挂起。</a:t>
              </a:r>
              <a:endParaRPr lang="zh-CN" altLang="en-US" sz="2300" kern="1200" dirty="0"/>
            </a:p>
          </p:txBody>
        </p:sp>
      </p:grpSp>
    </p:spTree>
    <p:extLst>
      <p:ext uri="{BB962C8B-B14F-4D97-AF65-F5344CB8AC3E}">
        <p14:creationId xmlns:p14="http://schemas.microsoft.com/office/powerpoint/2010/main" val="33237189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785104"/>
            <a:chOff x="793488" y="6234"/>
            <a:chExt cx="7557025" cy="1785104"/>
          </a:xfrm>
        </p:grpSpPr>
        <p:grpSp>
          <p:nvGrpSpPr>
            <p:cNvPr id="9" name="组合 8"/>
            <p:cNvGrpSpPr/>
            <p:nvPr/>
          </p:nvGrpSpPr>
          <p:grpSpPr>
            <a:xfrm>
              <a:off x="804724" y="6234"/>
              <a:ext cx="2174909" cy="1785104"/>
              <a:chOff x="804724" y="870330"/>
              <a:chExt cx="2174909" cy="1785104"/>
            </a:xfrm>
          </p:grpSpPr>
          <p:sp>
            <p:nvSpPr>
              <p:cNvPr id="11" name="TextBox 10"/>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dirty="0" smtClean="0">
                <a:latin typeface="+mn-ea"/>
              </a:rPr>
              <a:t>Spring</a:t>
            </a:r>
            <a:r>
              <a:rPr lang="zh-CN" altLang="en-US" sz="1600" dirty="0" smtClean="0">
                <a:latin typeface="华文新魏" pitchFamily="2" charset="-122"/>
                <a:ea typeface="华文新魏" pitchFamily="2" charset="-122"/>
              </a:rPr>
              <a:t>事务传播行为</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9" name="组合 18"/>
          <p:cNvGrpSpPr/>
          <p:nvPr/>
        </p:nvGrpSpPr>
        <p:grpSpPr>
          <a:xfrm>
            <a:off x="1841862" y="2380935"/>
            <a:ext cx="9980020" cy="2218153"/>
            <a:chOff x="1841862" y="2380935"/>
            <a:chExt cx="9980020" cy="2218153"/>
          </a:xfrm>
        </p:grpSpPr>
        <p:sp>
          <p:nvSpPr>
            <p:cNvPr id="5" name="任意多边形 4"/>
            <p:cNvSpPr/>
            <p:nvPr/>
          </p:nvSpPr>
          <p:spPr>
            <a:xfrm>
              <a:off x="1841862" y="2380935"/>
              <a:ext cx="1552706" cy="2218153"/>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210" tIns="805564" rIns="29210" bIns="805563" numCol="1" spcCol="1270" anchor="ctr" anchorCtr="0">
              <a:noAutofit/>
            </a:bodyPr>
            <a:lstStyle/>
            <a:p>
              <a:pPr lvl="0" algn="ctr" defTabSz="2044700">
                <a:lnSpc>
                  <a:spcPct val="90000"/>
                </a:lnSpc>
                <a:spcBef>
                  <a:spcPct val="0"/>
                </a:spcBef>
                <a:spcAft>
                  <a:spcPct val="35000"/>
                </a:spcAft>
              </a:pPr>
              <a:r>
                <a:rPr lang="en-US" altLang="zh-CN" sz="4600" kern="1200" dirty="0" smtClean="0"/>
                <a:t>5</a:t>
              </a:r>
              <a:endParaRPr lang="zh-CN" altLang="en-US" sz="4600" kern="1200" dirty="0"/>
            </a:p>
          </p:txBody>
        </p:sp>
        <p:sp>
          <p:nvSpPr>
            <p:cNvPr id="6" name="任意多边形 5"/>
            <p:cNvSpPr/>
            <p:nvPr/>
          </p:nvSpPr>
          <p:spPr>
            <a:xfrm>
              <a:off x="3394567" y="2380937"/>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84352" rIns="84352" bIns="84354" numCol="1" spcCol="1270" anchor="ctr" anchorCtr="0">
              <a:noAutofit/>
            </a:bodyPr>
            <a:lstStyle/>
            <a:p>
              <a:pPr marL="228600" lvl="1" indent="-228600" algn="l" defTabSz="977900">
                <a:lnSpc>
                  <a:spcPct val="90000"/>
                </a:lnSpc>
                <a:spcBef>
                  <a:spcPct val="0"/>
                </a:spcBef>
                <a:spcAft>
                  <a:spcPct val="15000"/>
                </a:spcAft>
                <a:buChar char="••"/>
              </a:pPr>
              <a:r>
                <a:rPr lang="en-US" altLang="en-US" sz="2200" b="1" i="0" kern="1200" dirty="0" smtClean="0">
                  <a:solidFill>
                    <a:srgbClr val="FF0000"/>
                  </a:solidFill>
                </a:rPr>
                <a:t>PROPAGATION_NOT_SUPPORTED</a:t>
              </a:r>
              <a:endParaRPr lang="zh-CN" altLang="en-US" sz="2200" b="1" i="0" kern="1200" dirty="0">
                <a:solidFill>
                  <a:srgbClr val="FF0000"/>
                </a:solidFill>
              </a:endParaRPr>
            </a:p>
            <a:p>
              <a:pPr marL="228600" lvl="1" indent="-228600" algn="l" defTabSz="977900">
                <a:lnSpc>
                  <a:spcPct val="90000"/>
                </a:lnSpc>
                <a:spcBef>
                  <a:spcPct val="0"/>
                </a:spcBef>
                <a:spcAft>
                  <a:spcPct val="15000"/>
                </a:spcAft>
                <a:buChar char="••"/>
              </a:pPr>
              <a:r>
                <a:rPr lang="zh-CN" altLang="en-US" sz="2200" b="0" i="0" kern="1200" dirty="0" smtClean="0"/>
                <a:t>表示该方法不应该运行在事务中。如果存在当前事务，在该方法运行期间，当前事务将被挂起。</a:t>
              </a:r>
              <a:endParaRPr lang="zh-CN" altLang="en-US" sz="2200" kern="1200" dirty="0"/>
            </a:p>
          </p:txBody>
        </p:sp>
      </p:grpSp>
      <p:grpSp>
        <p:nvGrpSpPr>
          <p:cNvPr id="20" name="组合 19"/>
          <p:cNvGrpSpPr/>
          <p:nvPr/>
        </p:nvGrpSpPr>
        <p:grpSpPr>
          <a:xfrm>
            <a:off x="1841862" y="4409979"/>
            <a:ext cx="9980020" cy="2218152"/>
            <a:chOff x="1841862" y="4409979"/>
            <a:chExt cx="9980020" cy="2218152"/>
          </a:xfrm>
        </p:grpSpPr>
        <p:sp>
          <p:nvSpPr>
            <p:cNvPr id="7" name="任意多边形 6"/>
            <p:cNvSpPr/>
            <p:nvPr/>
          </p:nvSpPr>
          <p:spPr>
            <a:xfrm>
              <a:off x="1841862" y="4409979"/>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498774"/>
                <a:satOff val="3810"/>
                <a:lumOff val="-3137"/>
                <a:alphaOff val="0"/>
              </a:schemeClr>
            </a:lnRef>
            <a:fillRef idx="1">
              <a:schemeClr val="accent4">
                <a:hueOff val="-498774"/>
                <a:satOff val="3810"/>
                <a:lumOff val="-3137"/>
                <a:alphaOff val="0"/>
              </a:schemeClr>
            </a:fillRef>
            <a:effectRef idx="0">
              <a:schemeClr val="accent4">
                <a:hueOff val="-498774"/>
                <a:satOff val="3810"/>
                <a:lumOff val="-3137"/>
                <a:alphaOff val="0"/>
              </a:schemeClr>
            </a:effectRef>
            <a:fontRef idx="minor">
              <a:schemeClr val="lt1"/>
            </a:fontRef>
          </p:style>
          <p:txBody>
            <a:bodyPr spcFirstLastPara="0" vert="horz" wrap="square" lIns="29210" tIns="805563" rIns="29210" bIns="805563" numCol="1" spcCol="1270" anchor="ctr" anchorCtr="0">
              <a:noAutofit/>
            </a:bodyPr>
            <a:lstStyle/>
            <a:p>
              <a:pPr lvl="0" algn="ctr" defTabSz="2044700">
                <a:lnSpc>
                  <a:spcPct val="90000"/>
                </a:lnSpc>
                <a:spcBef>
                  <a:spcPct val="0"/>
                </a:spcBef>
                <a:spcAft>
                  <a:spcPct val="35000"/>
                </a:spcAft>
              </a:pPr>
              <a:r>
                <a:rPr lang="en-US" altLang="zh-CN" sz="4600" kern="1200" dirty="0" smtClean="0"/>
                <a:t>6</a:t>
              </a:r>
              <a:endParaRPr lang="zh-CN" altLang="en-US" sz="4600" kern="1200" dirty="0"/>
            </a:p>
          </p:txBody>
        </p:sp>
        <p:sp>
          <p:nvSpPr>
            <p:cNvPr id="16" name="任意多边形 15"/>
            <p:cNvSpPr/>
            <p:nvPr/>
          </p:nvSpPr>
          <p:spPr>
            <a:xfrm>
              <a:off x="3394567" y="4409980"/>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498774"/>
                <a:satOff val="3810"/>
                <a:lumOff val="-31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84352" rIns="84352" bIns="84354" numCol="1" spcCol="1270" anchor="ctr" anchorCtr="0">
              <a:noAutofit/>
            </a:bodyPr>
            <a:lstStyle/>
            <a:p>
              <a:pPr marL="228600" lvl="1" indent="-228600" algn="l" defTabSz="977900">
                <a:lnSpc>
                  <a:spcPct val="90000"/>
                </a:lnSpc>
                <a:spcBef>
                  <a:spcPct val="0"/>
                </a:spcBef>
                <a:spcAft>
                  <a:spcPct val="15000"/>
                </a:spcAft>
                <a:buChar char="••"/>
              </a:pPr>
              <a:r>
                <a:rPr lang="en-US" sz="2200" b="1" i="0" kern="1200" dirty="0" smtClean="0">
                  <a:solidFill>
                    <a:srgbClr val="FF0000"/>
                  </a:solidFill>
                </a:rPr>
                <a:t>PROPAGATION_NEVER</a:t>
              </a:r>
              <a:endParaRPr lang="zh-CN" altLang="en-US" sz="2200" b="1" i="0" kern="1200" dirty="0">
                <a:solidFill>
                  <a:srgbClr val="FF0000"/>
                </a:solidFill>
              </a:endParaRPr>
            </a:p>
            <a:p>
              <a:pPr marL="228600" lvl="1" indent="-228600" algn="l" defTabSz="977900">
                <a:lnSpc>
                  <a:spcPct val="90000"/>
                </a:lnSpc>
                <a:spcBef>
                  <a:spcPct val="0"/>
                </a:spcBef>
                <a:spcAft>
                  <a:spcPct val="15000"/>
                </a:spcAft>
                <a:buChar char="••"/>
              </a:pPr>
              <a:r>
                <a:rPr lang="zh-CN" altLang="en-US" sz="2200" b="0" i="0" kern="1200" dirty="0" smtClean="0"/>
                <a:t>表示当前方法不应该运行在事务上下文中。如果当前正有一个事务在运行，则会抛出异常。</a:t>
              </a:r>
              <a:endParaRPr lang="zh-CN" altLang="en-US" sz="2200" kern="1200" dirty="0"/>
            </a:p>
          </p:txBody>
        </p:sp>
      </p:grpSp>
      <p:grpSp>
        <p:nvGrpSpPr>
          <p:cNvPr id="21" name="组合 20"/>
          <p:cNvGrpSpPr/>
          <p:nvPr/>
        </p:nvGrpSpPr>
        <p:grpSpPr>
          <a:xfrm>
            <a:off x="1841862" y="6439022"/>
            <a:ext cx="9980020" cy="2218152"/>
            <a:chOff x="1841862" y="6439022"/>
            <a:chExt cx="9980020" cy="2218152"/>
          </a:xfrm>
        </p:grpSpPr>
        <p:sp>
          <p:nvSpPr>
            <p:cNvPr id="17" name="任意多边形 16"/>
            <p:cNvSpPr/>
            <p:nvPr/>
          </p:nvSpPr>
          <p:spPr>
            <a:xfrm>
              <a:off x="1841862" y="6439022"/>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29210" tIns="805563" rIns="29210" bIns="805563" numCol="1" spcCol="1270" anchor="ctr" anchorCtr="0">
              <a:noAutofit/>
            </a:bodyPr>
            <a:lstStyle/>
            <a:p>
              <a:pPr lvl="0" algn="ctr" defTabSz="2044700">
                <a:lnSpc>
                  <a:spcPct val="90000"/>
                </a:lnSpc>
                <a:spcBef>
                  <a:spcPct val="0"/>
                </a:spcBef>
                <a:spcAft>
                  <a:spcPct val="35000"/>
                </a:spcAft>
              </a:pPr>
              <a:r>
                <a:rPr lang="en-US" altLang="zh-CN" sz="4600" kern="1200" dirty="0" smtClean="0"/>
                <a:t>7</a:t>
              </a:r>
              <a:endParaRPr lang="zh-CN" altLang="en-US" sz="4600" kern="1200" dirty="0"/>
            </a:p>
          </p:txBody>
        </p:sp>
        <p:sp>
          <p:nvSpPr>
            <p:cNvPr id="18" name="任意多边形 17"/>
            <p:cNvSpPr/>
            <p:nvPr/>
          </p:nvSpPr>
          <p:spPr>
            <a:xfrm>
              <a:off x="3394567" y="6439022"/>
              <a:ext cx="8427315" cy="1441800"/>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84353" rIns="84352" bIns="84354" numCol="1" spcCol="1270" anchor="ctr" anchorCtr="0">
              <a:noAutofit/>
            </a:bodyPr>
            <a:lstStyle/>
            <a:p>
              <a:pPr marL="228600" lvl="1" indent="-228600" algn="l" defTabSz="977900">
                <a:lnSpc>
                  <a:spcPct val="90000"/>
                </a:lnSpc>
                <a:spcBef>
                  <a:spcPct val="0"/>
                </a:spcBef>
                <a:spcAft>
                  <a:spcPct val="15000"/>
                </a:spcAft>
                <a:buChar char="••"/>
              </a:pPr>
              <a:r>
                <a:rPr lang="en-US" sz="2200" b="1" i="0" kern="1200" dirty="0" smtClean="0">
                  <a:solidFill>
                    <a:srgbClr val="FF0000"/>
                  </a:solidFill>
                </a:rPr>
                <a:t>PROPAGATION_NESTED</a:t>
              </a:r>
              <a:endParaRPr lang="zh-CN" altLang="en-US" sz="2200" b="1" i="0" kern="1200" dirty="0">
                <a:solidFill>
                  <a:srgbClr val="FF0000"/>
                </a:solidFill>
              </a:endParaRPr>
            </a:p>
            <a:p>
              <a:pPr marL="228600" lvl="1" indent="-228600" algn="l" defTabSz="977900">
                <a:lnSpc>
                  <a:spcPct val="90000"/>
                </a:lnSpc>
                <a:spcBef>
                  <a:spcPct val="0"/>
                </a:spcBef>
                <a:spcAft>
                  <a:spcPct val="15000"/>
                </a:spcAft>
                <a:buChar char="••"/>
              </a:pPr>
              <a:r>
                <a:rPr lang="zh-CN" altLang="en-US" sz="2200" b="0" i="0" kern="1200" dirty="0" smtClean="0"/>
                <a:t>表示如果当前已经存在一个事务，那么该方法将会在嵌套事务中运行。嵌套的事务可以独立于当前事务进行单独地提交或回滚。如果当前事务不存在，那么其行为与</a:t>
              </a:r>
              <a:r>
                <a:rPr lang="en-US" altLang="zh-CN" sz="2200" b="0" i="0" kern="1200" dirty="0" smtClean="0"/>
                <a:t>PROPAGATION_REQUIRED</a:t>
              </a:r>
              <a:r>
                <a:rPr lang="zh-CN" altLang="en-US" sz="2200" b="0" i="0" kern="1200" dirty="0" smtClean="0"/>
                <a:t>一样。</a:t>
              </a:r>
              <a:endParaRPr lang="zh-CN" altLang="en-US" sz="2200" kern="1200" dirty="0"/>
            </a:p>
          </p:txBody>
        </p:sp>
      </p:grpSp>
    </p:spTree>
    <p:extLst>
      <p:ext uri="{BB962C8B-B14F-4D97-AF65-F5344CB8AC3E}">
        <p14:creationId xmlns:p14="http://schemas.microsoft.com/office/powerpoint/2010/main" val="32523504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此处是简报主标题"/>
          <p:cNvSpPr>
            <a:spLocks noGrp="1"/>
          </p:cNvSpPr>
          <p:nvPr>
            <p:ph type="body" idx="13"/>
          </p:nvPr>
        </p:nvSpPr>
        <p:spPr>
          <a:xfrm>
            <a:off x="1359997" y="2132111"/>
            <a:ext cx="6229521" cy="952501"/>
          </a:xfrm>
          <a:prstGeom prst="rect">
            <a:avLst/>
          </a:prstGeom>
        </p:spPr>
        <p:txBody>
          <a:bodyPr/>
          <a:lstStyle/>
          <a:p>
            <a:r>
              <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分布式系统事务管理实践</a:t>
            </a:r>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分享</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简报副标题"/>
          <p:cNvSpPr>
            <a:spLocks noGrp="1"/>
          </p:cNvSpPr>
          <p:nvPr>
            <p:ph type="body" idx="14"/>
          </p:nvPr>
        </p:nvSpPr>
        <p:spPr>
          <a:xfrm>
            <a:off x="1587570" y="4926510"/>
            <a:ext cx="5035297" cy="1696357"/>
          </a:xfrm>
          <a:prstGeom prst="rect">
            <a:avLst/>
          </a:prstGeom>
        </p:spPr>
        <p:txBody>
          <a:bodyPr/>
          <a:lstStyle/>
          <a:p>
            <a:pPr algn="l"/>
            <a:r>
              <a:rPr lang="zh-CN" altLang="en-US" sz="2000" dirty="0" smtClean="0"/>
              <a:t>讲师：王光英</a:t>
            </a:r>
            <a:endParaRPr lang="en-US" altLang="zh-CN" sz="2000" dirty="0" smtClean="0"/>
          </a:p>
          <a:p>
            <a:pPr algn="l"/>
            <a:endParaRPr lang="en-US" altLang="zh-CN" sz="2000" dirty="0" smtClean="0"/>
          </a:p>
          <a:p>
            <a:pPr algn="l"/>
            <a:r>
              <a:rPr lang="zh-CN" altLang="en-US" sz="2000" dirty="0" smtClean="0"/>
              <a:t>日期：</a:t>
            </a:r>
            <a:r>
              <a:rPr lang="en-US" altLang="zh-CN" sz="2000" dirty="0" smtClean="0"/>
              <a:t>2017</a:t>
            </a:r>
            <a:r>
              <a:rPr lang="zh-CN" altLang="en-US" sz="2000" dirty="0" smtClean="0"/>
              <a:t>年</a:t>
            </a:r>
            <a:r>
              <a:rPr lang="en-US" altLang="zh-CN" sz="2000" dirty="0" smtClean="0"/>
              <a:t>11</a:t>
            </a:r>
            <a:r>
              <a:rPr lang="zh-CN" altLang="en-US" sz="2000" dirty="0" smtClean="0"/>
              <a:t>月</a:t>
            </a:r>
            <a:r>
              <a:rPr lang="en-US" altLang="zh-CN" sz="2000" dirty="0" smtClean="0"/>
              <a:t>23</a:t>
            </a:r>
            <a:r>
              <a:rPr lang="zh-CN" altLang="en-US" sz="2000" dirty="0" smtClean="0"/>
              <a:t>日</a:t>
            </a:r>
            <a:endParaRPr lang="en-US" altLang="zh-CN" sz="2000" dirty="0" smtClean="0"/>
          </a:p>
          <a:p>
            <a:endParaRPr lang="en-US" altLang="zh-CN" dirty="0" smtClean="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785104"/>
            <a:chOff x="793488" y="6234"/>
            <a:chExt cx="7557025" cy="1785104"/>
          </a:xfrm>
        </p:grpSpPr>
        <p:grpSp>
          <p:nvGrpSpPr>
            <p:cNvPr id="9" name="组合 8"/>
            <p:cNvGrpSpPr/>
            <p:nvPr/>
          </p:nvGrpSpPr>
          <p:grpSpPr>
            <a:xfrm>
              <a:off x="804724" y="6234"/>
              <a:ext cx="2174909" cy="1785104"/>
              <a:chOff x="804724" y="870330"/>
              <a:chExt cx="2174909" cy="1785104"/>
            </a:xfrm>
          </p:grpSpPr>
          <p:sp>
            <p:nvSpPr>
              <p:cNvPr id="11" name="TextBox 10"/>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a:t>
            </a:r>
            <a:r>
              <a:rPr lang="zh-CN" altLang="en-US" sz="1600" dirty="0" smtClean="0"/>
              <a:t>并发</a:t>
            </a:r>
            <a:r>
              <a:rPr lang="zh-CN" altLang="en-US" sz="1600" dirty="0"/>
              <a:t>事务引起的问题 </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9" name="组合 18"/>
          <p:cNvGrpSpPr/>
          <p:nvPr/>
        </p:nvGrpSpPr>
        <p:grpSpPr>
          <a:xfrm>
            <a:off x="1841862" y="2380935"/>
            <a:ext cx="9980020" cy="2218153"/>
            <a:chOff x="1841862" y="2380935"/>
            <a:chExt cx="9980020" cy="2218153"/>
          </a:xfrm>
        </p:grpSpPr>
        <p:sp>
          <p:nvSpPr>
            <p:cNvPr id="5" name="任意多边形 4"/>
            <p:cNvSpPr/>
            <p:nvPr/>
          </p:nvSpPr>
          <p:spPr>
            <a:xfrm>
              <a:off x="1841862" y="2380935"/>
              <a:ext cx="1552706" cy="2218153"/>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9210" tIns="805564" rIns="29210" bIns="805563" numCol="1" spcCol="1270" anchor="ctr" anchorCtr="0">
              <a:noAutofit/>
            </a:bodyPr>
            <a:lstStyle/>
            <a:p>
              <a:pPr lvl="0" algn="ctr" defTabSz="2044700">
                <a:lnSpc>
                  <a:spcPct val="90000"/>
                </a:lnSpc>
                <a:spcBef>
                  <a:spcPct val="0"/>
                </a:spcBef>
                <a:spcAft>
                  <a:spcPct val="35000"/>
                </a:spcAft>
              </a:pPr>
              <a:r>
                <a:rPr lang="en-US" altLang="zh-CN" sz="4600" kern="1200" dirty="0" smtClean="0"/>
                <a:t>1</a:t>
              </a:r>
              <a:endParaRPr lang="zh-CN" altLang="en-US" sz="4600" kern="1200" dirty="0"/>
            </a:p>
          </p:txBody>
        </p:sp>
        <p:sp>
          <p:nvSpPr>
            <p:cNvPr id="6" name="任意多边形 5"/>
            <p:cNvSpPr/>
            <p:nvPr/>
          </p:nvSpPr>
          <p:spPr>
            <a:xfrm>
              <a:off x="3394567" y="2380937"/>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84352" rIns="84352" bIns="84354" numCol="1" spcCol="1270" anchor="ctr" anchorCtr="0">
              <a:noAutofit/>
            </a:bodyPr>
            <a:lstStyle/>
            <a:p>
              <a:pPr marL="228600" lvl="1" indent="-228600" algn="l" defTabSz="977900">
                <a:lnSpc>
                  <a:spcPct val="90000"/>
                </a:lnSpc>
                <a:spcBef>
                  <a:spcPct val="0"/>
                </a:spcBef>
                <a:spcAft>
                  <a:spcPct val="15000"/>
                </a:spcAft>
                <a:buChar char="••"/>
              </a:pPr>
              <a:r>
                <a:rPr lang="zh-CN" altLang="en-US" sz="2200" b="1" i="0" kern="1200" dirty="0" smtClean="0">
                  <a:solidFill>
                    <a:srgbClr val="FF0000"/>
                  </a:solidFill>
                </a:rPr>
                <a:t>脏读（</a:t>
              </a:r>
              <a:r>
                <a:rPr lang="en-US" altLang="en-US" sz="2200" b="1" i="0" kern="1200" dirty="0" smtClean="0">
                  <a:solidFill>
                    <a:srgbClr val="FF0000"/>
                  </a:solidFill>
                </a:rPr>
                <a:t>Dirty reads</a:t>
              </a:r>
              <a:r>
                <a:rPr lang="zh-CN" altLang="en-US" sz="2200" b="1" i="0" kern="1200" dirty="0" smtClean="0">
                  <a:solidFill>
                    <a:srgbClr val="FF0000"/>
                  </a:solidFill>
                </a:rPr>
                <a:t>）</a:t>
              </a:r>
              <a:endParaRPr lang="zh-CN" altLang="en-US" sz="2200" b="1" i="0" kern="1200" dirty="0">
                <a:solidFill>
                  <a:srgbClr val="FF0000"/>
                </a:solidFill>
              </a:endParaRPr>
            </a:p>
            <a:p>
              <a:pPr marL="228600" lvl="1" indent="-228600" algn="l" defTabSz="977900">
                <a:lnSpc>
                  <a:spcPct val="90000"/>
                </a:lnSpc>
                <a:spcBef>
                  <a:spcPct val="0"/>
                </a:spcBef>
                <a:spcAft>
                  <a:spcPct val="15000"/>
                </a:spcAft>
                <a:buChar char="••"/>
              </a:pPr>
              <a:r>
                <a:rPr lang="zh-CN" altLang="en-US" sz="2200" b="0" i="0" kern="1200" dirty="0" smtClean="0"/>
                <a:t>脏读发生在一个事务读取了另一个事务改写但尚未提交的数据时。如果改写在稍后被回滚了，那么第一个事务获取的数据就是无效的。</a:t>
              </a:r>
              <a:endParaRPr lang="zh-CN" altLang="en-US" sz="2200" kern="1200" dirty="0"/>
            </a:p>
          </p:txBody>
        </p:sp>
      </p:grpSp>
      <p:grpSp>
        <p:nvGrpSpPr>
          <p:cNvPr id="20" name="组合 19"/>
          <p:cNvGrpSpPr/>
          <p:nvPr/>
        </p:nvGrpSpPr>
        <p:grpSpPr>
          <a:xfrm>
            <a:off x="1841862" y="4409979"/>
            <a:ext cx="9980020" cy="2218152"/>
            <a:chOff x="1841862" y="4409979"/>
            <a:chExt cx="9980020" cy="2218152"/>
          </a:xfrm>
        </p:grpSpPr>
        <p:sp>
          <p:nvSpPr>
            <p:cNvPr id="7" name="任意多边形 6"/>
            <p:cNvSpPr/>
            <p:nvPr/>
          </p:nvSpPr>
          <p:spPr>
            <a:xfrm>
              <a:off x="1841862" y="4409979"/>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498774"/>
                <a:satOff val="3810"/>
                <a:lumOff val="-3137"/>
                <a:alphaOff val="0"/>
              </a:schemeClr>
            </a:lnRef>
            <a:fillRef idx="1">
              <a:schemeClr val="accent4">
                <a:hueOff val="-498774"/>
                <a:satOff val="3810"/>
                <a:lumOff val="-3137"/>
                <a:alphaOff val="0"/>
              </a:schemeClr>
            </a:fillRef>
            <a:effectRef idx="0">
              <a:schemeClr val="accent4">
                <a:hueOff val="-498774"/>
                <a:satOff val="3810"/>
                <a:lumOff val="-3137"/>
                <a:alphaOff val="0"/>
              </a:schemeClr>
            </a:effectRef>
            <a:fontRef idx="minor">
              <a:schemeClr val="lt1"/>
            </a:fontRef>
          </p:style>
          <p:txBody>
            <a:bodyPr spcFirstLastPara="0" vert="horz" wrap="square" lIns="29210" tIns="805563" rIns="29210" bIns="805563" numCol="1" spcCol="1270" anchor="ctr" anchorCtr="0">
              <a:noAutofit/>
            </a:bodyPr>
            <a:lstStyle/>
            <a:p>
              <a:pPr lvl="0" algn="ctr" defTabSz="2044700">
                <a:lnSpc>
                  <a:spcPct val="90000"/>
                </a:lnSpc>
                <a:spcBef>
                  <a:spcPct val="0"/>
                </a:spcBef>
                <a:spcAft>
                  <a:spcPct val="35000"/>
                </a:spcAft>
              </a:pPr>
              <a:r>
                <a:rPr lang="en-US" altLang="zh-CN" sz="4600" kern="1200" dirty="0" smtClean="0"/>
                <a:t>2</a:t>
              </a:r>
              <a:endParaRPr lang="zh-CN" altLang="en-US" sz="4600" kern="1200" dirty="0"/>
            </a:p>
          </p:txBody>
        </p:sp>
        <p:sp>
          <p:nvSpPr>
            <p:cNvPr id="16" name="任意多边形 15"/>
            <p:cNvSpPr/>
            <p:nvPr/>
          </p:nvSpPr>
          <p:spPr>
            <a:xfrm>
              <a:off x="3394567" y="4409980"/>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498774"/>
                <a:satOff val="3810"/>
                <a:lumOff val="-31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84352" rIns="84352" bIns="84354" numCol="1" spcCol="1270" anchor="ctr" anchorCtr="0">
              <a:noAutofit/>
            </a:bodyPr>
            <a:lstStyle/>
            <a:p>
              <a:pPr marL="228600" lvl="1" indent="-228600" algn="l" defTabSz="977900">
                <a:lnSpc>
                  <a:spcPct val="90000"/>
                </a:lnSpc>
                <a:spcBef>
                  <a:spcPct val="0"/>
                </a:spcBef>
                <a:spcAft>
                  <a:spcPct val="15000"/>
                </a:spcAft>
                <a:buChar char="••"/>
              </a:pPr>
              <a:r>
                <a:rPr lang="zh-CN" altLang="en-US" sz="2200" b="1" i="0" kern="1200" dirty="0" smtClean="0">
                  <a:solidFill>
                    <a:srgbClr val="FF0000"/>
                  </a:solidFill>
                </a:rPr>
                <a:t>不可重复读（</a:t>
              </a:r>
              <a:r>
                <a:rPr lang="en-US" altLang="zh-CN" sz="2200" b="1" i="0" kern="1200" dirty="0" smtClean="0">
                  <a:solidFill>
                    <a:srgbClr val="FF0000"/>
                  </a:solidFill>
                </a:rPr>
                <a:t>Nonrepeatable read</a:t>
              </a:r>
              <a:r>
                <a:rPr lang="zh-CN" altLang="en-US" sz="2200" b="1" i="0" kern="1200" dirty="0" smtClean="0">
                  <a:solidFill>
                    <a:srgbClr val="FF0000"/>
                  </a:solidFill>
                </a:rPr>
                <a:t>）</a:t>
              </a:r>
              <a:endParaRPr lang="zh-CN" altLang="en-US" sz="2200" b="1" i="0" kern="1200" dirty="0">
                <a:solidFill>
                  <a:srgbClr val="FF0000"/>
                </a:solidFill>
              </a:endParaRPr>
            </a:p>
            <a:p>
              <a:pPr marL="228600" lvl="1" indent="-228600" algn="l" defTabSz="977900">
                <a:lnSpc>
                  <a:spcPct val="90000"/>
                </a:lnSpc>
                <a:spcBef>
                  <a:spcPct val="0"/>
                </a:spcBef>
                <a:spcAft>
                  <a:spcPct val="15000"/>
                </a:spcAft>
                <a:buChar char="••"/>
              </a:pPr>
              <a:r>
                <a:rPr lang="zh-CN" altLang="en-US" sz="2200" b="0" i="0" kern="1200" dirty="0" smtClean="0"/>
                <a:t>不可重复读发生在一个事务执行相同的查询两次或两次以上，但是每次都得到不同的数据时。这通常是因为另一个并发事务在两次查询期间进行了更新。</a:t>
              </a:r>
              <a:endParaRPr lang="zh-CN" altLang="en-US" sz="2200" kern="1200" dirty="0"/>
            </a:p>
          </p:txBody>
        </p:sp>
      </p:grpSp>
      <p:grpSp>
        <p:nvGrpSpPr>
          <p:cNvPr id="21" name="组合 20"/>
          <p:cNvGrpSpPr/>
          <p:nvPr/>
        </p:nvGrpSpPr>
        <p:grpSpPr>
          <a:xfrm>
            <a:off x="1841862" y="6439022"/>
            <a:ext cx="9980020" cy="2218152"/>
            <a:chOff x="1841862" y="6439022"/>
            <a:chExt cx="9980020" cy="2218152"/>
          </a:xfrm>
        </p:grpSpPr>
        <p:sp>
          <p:nvSpPr>
            <p:cNvPr id="17" name="任意多边形 16"/>
            <p:cNvSpPr/>
            <p:nvPr/>
          </p:nvSpPr>
          <p:spPr>
            <a:xfrm>
              <a:off x="1841862" y="6439022"/>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29210" tIns="805563" rIns="29210" bIns="805563" numCol="1" spcCol="1270" anchor="ctr" anchorCtr="0">
              <a:noAutofit/>
            </a:bodyPr>
            <a:lstStyle/>
            <a:p>
              <a:pPr lvl="0" algn="ctr" defTabSz="2044700">
                <a:lnSpc>
                  <a:spcPct val="90000"/>
                </a:lnSpc>
                <a:spcBef>
                  <a:spcPct val="0"/>
                </a:spcBef>
                <a:spcAft>
                  <a:spcPct val="35000"/>
                </a:spcAft>
              </a:pPr>
              <a:r>
                <a:rPr lang="en-US" altLang="zh-CN" sz="4600" kern="1200" dirty="0" smtClean="0"/>
                <a:t>3</a:t>
              </a:r>
              <a:endParaRPr lang="zh-CN" altLang="en-US" sz="4600" kern="1200" dirty="0"/>
            </a:p>
          </p:txBody>
        </p:sp>
        <p:sp>
          <p:nvSpPr>
            <p:cNvPr id="18" name="任意多边形 17"/>
            <p:cNvSpPr/>
            <p:nvPr/>
          </p:nvSpPr>
          <p:spPr>
            <a:xfrm>
              <a:off x="3394567" y="6439022"/>
              <a:ext cx="8427315" cy="1441800"/>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84353" rIns="84352" bIns="84354" numCol="1" spcCol="1270" anchor="ctr" anchorCtr="0">
              <a:noAutofit/>
            </a:bodyPr>
            <a:lstStyle/>
            <a:p>
              <a:pPr marL="228600" lvl="1" indent="-228600" algn="l" defTabSz="977900">
                <a:lnSpc>
                  <a:spcPct val="90000"/>
                </a:lnSpc>
                <a:spcBef>
                  <a:spcPct val="0"/>
                </a:spcBef>
                <a:spcAft>
                  <a:spcPct val="15000"/>
                </a:spcAft>
                <a:buChar char="••"/>
              </a:pPr>
              <a:r>
                <a:rPr lang="zh-CN" altLang="en-US" sz="2200" b="1" i="0" kern="1200" dirty="0" smtClean="0">
                  <a:solidFill>
                    <a:srgbClr val="FF0000"/>
                  </a:solidFill>
                </a:rPr>
                <a:t>幻读（</a:t>
              </a:r>
              <a:r>
                <a:rPr lang="en-US" altLang="zh-CN" sz="2200" b="1" i="0" kern="1200" dirty="0" smtClean="0">
                  <a:solidFill>
                    <a:srgbClr val="FF0000"/>
                  </a:solidFill>
                </a:rPr>
                <a:t>Phantom read</a:t>
              </a:r>
              <a:r>
                <a:rPr lang="zh-CN" altLang="en-US" sz="2200" b="1" i="0" kern="1200" dirty="0" smtClean="0">
                  <a:solidFill>
                    <a:srgbClr val="FF0000"/>
                  </a:solidFill>
                </a:rPr>
                <a:t>）</a:t>
              </a:r>
              <a:endParaRPr lang="zh-CN" altLang="en-US" sz="2200" b="1" i="0" kern="1200" dirty="0">
                <a:solidFill>
                  <a:srgbClr val="FF0000"/>
                </a:solidFill>
              </a:endParaRPr>
            </a:p>
            <a:p>
              <a:pPr marL="228600" lvl="1" indent="-228600" algn="l" defTabSz="977900">
                <a:lnSpc>
                  <a:spcPct val="90000"/>
                </a:lnSpc>
                <a:spcBef>
                  <a:spcPct val="0"/>
                </a:spcBef>
                <a:spcAft>
                  <a:spcPct val="15000"/>
                </a:spcAft>
                <a:buChar char="••"/>
              </a:pPr>
              <a:r>
                <a:rPr lang="zh-CN" altLang="en-US" sz="2200" b="0" i="0" kern="1200" dirty="0" smtClean="0"/>
                <a:t>幻读与不可重复读类似。它发生在一个事务（</a:t>
              </a:r>
              <a:r>
                <a:rPr lang="en-US" altLang="zh-CN" sz="2200" b="0" i="0" kern="1200" dirty="0" smtClean="0"/>
                <a:t>T1</a:t>
              </a:r>
              <a:r>
                <a:rPr lang="zh-CN" altLang="en-US" sz="2200" b="0" i="0" kern="1200" dirty="0" smtClean="0"/>
                <a:t>）读取了几行数据，接着另一个并发事务（</a:t>
              </a:r>
              <a:r>
                <a:rPr lang="en-US" altLang="zh-CN" sz="2200" b="0" i="0" kern="1200" dirty="0" smtClean="0"/>
                <a:t>T2</a:t>
              </a:r>
              <a:r>
                <a:rPr lang="zh-CN" altLang="en-US" sz="2200" b="0" i="0" kern="1200" dirty="0" smtClean="0"/>
                <a:t>）插入了一些数据时。在随后的查询中，第一个事务（</a:t>
              </a:r>
              <a:r>
                <a:rPr lang="en-US" altLang="zh-CN" sz="2200" b="0" i="0" kern="1200" dirty="0" smtClean="0"/>
                <a:t>T1</a:t>
              </a:r>
              <a:r>
                <a:rPr lang="zh-CN" altLang="en-US" sz="2200" b="0" i="0" kern="1200" dirty="0" smtClean="0"/>
                <a:t>）就会发现多了一些原本不存在的记录。</a:t>
              </a:r>
              <a:endParaRPr lang="zh-CN" altLang="en-US" sz="2200" kern="1200" dirty="0"/>
            </a:p>
          </p:txBody>
        </p:sp>
      </p:grpSp>
    </p:spTree>
    <p:extLst>
      <p:ext uri="{BB962C8B-B14F-4D97-AF65-F5344CB8AC3E}">
        <p14:creationId xmlns:p14="http://schemas.microsoft.com/office/powerpoint/2010/main" val="39238322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dirty="0" smtClean="0">
                <a:latin typeface="+mn-ea"/>
              </a:rPr>
              <a:t>Spring</a:t>
            </a:r>
            <a:r>
              <a:rPr lang="zh-CN" altLang="en-US" sz="1600" dirty="0" smtClean="0">
                <a:latin typeface="华文新魏" pitchFamily="2" charset="-122"/>
                <a:ea typeface="华文新魏" pitchFamily="2" charset="-122"/>
              </a:rPr>
              <a:t>事务隔离级别</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16" name="图示 15"/>
          <p:cNvGraphicFramePr/>
          <p:nvPr>
            <p:extLst>
              <p:ext uri="{D42A27DB-BD31-4B8C-83A1-F6EECF244321}">
                <p14:modId xmlns:p14="http://schemas.microsoft.com/office/powerpoint/2010/main" val="1155302409"/>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89702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dirty="0" smtClean="0">
                <a:latin typeface="+mn-ea"/>
              </a:rPr>
              <a:t>Spring</a:t>
            </a:r>
            <a:r>
              <a:rPr lang="zh-CN" altLang="en-US" sz="1600" dirty="0" smtClean="0">
                <a:latin typeface="华文新魏" pitchFamily="2" charset="-122"/>
                <a:ea typeface="华文新魏" pitchFamily="2" charset="-122"/>
              </a:rPr>
              <a:t>事务隔离级别</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16" name="图示 15"/>
          <p:cNvGraphicFramePr/>
          <p:nvPr>
            <p:extLst>
              <p:ext uri="{D42A27DB-BD31-4B8C-83A1-F6EECF244321}">
                <p14:modId xmlns:p14="http://schemas.microsoft.com/office/powerpoint/2010/main" val="315699432"/>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629804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dirty="0" smtClean="0">
                <a:latin typeface="+mn-ea"/>
              </a:rPr>
              <a:t>Spring</a:t>
            </a:r>
            <a:r>
              <a:rPr lang="zh-CN" altLang="en-US" sz="1600" dirty="0" smtClean="0">
                <a:latin typeface="华文新魏" pitchFamily="2" charset="-122"/>
                <a:ea typeface="华文新魏" pitchFamily="2" charset="-122"/>
              </a:rPr>
              <a:t>事务隔离级别</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16" name="图示 15"/>
          <p:cNvGraphicFramePr/>
          <p:nvPr>
            <p:extLst>
              <p:ext uri="{D42A27DB-BD31-4B8C-83A1-F6EECF244321}">
                <p14:modId xmlns:p14="http://schemas.microsoft.com/office/powerpoint/2010/main" val="586594540"/>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15413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dirty="0" smtClean="0">
                <a:latin typeface="+mn-ea"/>
              </a:rPr>
              <a:t>Spring</a:t>
            </a:r>
            <a:r>
              <a:rPr lang="zh-CN" altLang="en-US" sz="1600" dirty="0" smtClean="0">
                <a:latin typeface="华文新魏" pitchFamily="2" charset="-122"/>
                <a:ea typeface="华文新魏" pitchFamily="2" charset="-122"/>
              </a:rPr>
              <a:t>事务隔离级别</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16" name="图示 15"/>
          <p:cNvGraphicFramePr/>
          <p:nvPr>
            <p:extLst>
              <p:ext uri="{D42A27DB-BD31-4B8C-83A1-F6EECF244321}">
                <p14:modId xmlns:p14="http://schemas.microsoft.com/office/powerpoint/2010/main" val="1881999873"/>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154131"/>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618776"/>
            <a:chOff x="793488" y="6234"/>
            <a:chExt cx="7557025" cy="1618776"/>
          </a:xfrm>
        </p:grpSpPr>
        <p:grpSp>
          <p:nvGrpSpPr>
            <p:cNvPr id="9" name="组合 8"/>
            <p:cNvGrpSpPr/>
            <p:nvPr/>
          </p:nvGrpSpPr>
          <p:grpSpPr>
            <a:xfrm>
              <a:off x="804724" y="6234"/>
              <a:ext cx="2174909" cy="1618776"/>
              <a:chOff x="804724" y="870330"/>
              <a:chExt cx="2174909" cy="1618776"/>
            </a:xfrm>
          </p:grpSpPr>
          <p:sp>
            <p:nvSpPr>
              <p:cNvPr id="11" name="TextBox 10"/>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en-US" altLang="zh-CN" sz="1600" dirty="0">
                <a:latin typeface="+mn-ea"/>
              </a:rPr>
              <a:t>Spring</a:t>
            </a:r>
            <a:r>
              <a:rPr lang="zh-CN" altLang="en-US" sz="1600" dirty="0">
                <a:latin typeface="华文新魏" pitchFamily="2" charset="-122"/>
                <a:ea typeface="华文新魏" pitchFamily="2" charset="-122"/>
              </a:rPr>
              <a:t>事务</a:t>
            </a:r>
            <a:r>
              <a:rPr lang="en-US" altLang="zh-CN" sz="1600" dirty="0">
                <a:latin typeface="华文新魏" pitchFamily="2" charset="-122"/>
                <a:ea typeface="华文新魏" pitchFamily="2" charset="-122"/>
              </a:rPr>
              <a:t>—— </a:t>
            </a:r>
            <a:r>
              <a:rPr lang="en-US" altLang="zh-CN" sz="1600" dirty="0" smtClean="0">
                <a:latin typeface="+mn-ea"/>
              </a:rPr>
              <a:t>Spring</a:t>
            </a:r>
            <a:r>
              <a:rPr lang="zh-CN" altLang="en-US" sz="1600" dirty="0" smtClean="0">
                <a:latin typeface="华文新魏" pitchFamily="2" charset="-122"/>
                <a:ea typeface="华文新魏" pitchFamily="2" charset="-122"/>
              </a:rPr>
              <a:t>事务隔离级别</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aphicFrame>
        <p:nvGraphicFramePr>
          <p:cNvPr id="16" name="图示 15"/>
          <p:cNvGraphicFramePr/>
          <p:nvPr>
            <p:extLst>
              <p:ext uri="{D42A27DB-BD31-4B8C-83A1-F6EECF244321}">
                <p14:modId xmlns:p14="http://schemas.microsoft.com/office/powerpoint/2010/main" val="4139873217"/>
              </p:ext>
            </p:extLst>
          </p:nvPr>
        </p:nvGraphicFramePr>
        <p:xfrm>
          <a:off x="1750670" y="2024743"/>
          <a:ext cx="10110404" cy="6622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15413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6108862" y="3162020"/>
            <a:ext cx="787075" cy="1579920"/>
          </a:xfrm>
        </p:spPr>
        <p:txBody>
          <a:bodyPr/>
          <a:lstStyle/>
          <a:p>
            <a:r>
              <a:rPr lang="en-US" altLang="zh-CN" dirty="0"/>
              <a:t>2</a:t>
            </a:r>
            <a:endParaRPr lang="zh-CN" altLang="en-US" dirty="0"/>
          </a:p>
        </p:txBody>
      </p:sp>
      <p:sp>
        <p:nvSpPr>
          <p:cNvPr id="3" name="文本占位符 2"/>
          <p:cNvSpPr>
            <a:spLocks noGrp="1"/>
          </p:cNvSpPr>
          <p:nvPr>
            <p:ph type="body" sz="quarter" idx="14"/>
          </p:nvPr>
        </p:nvSpPr>
        <p:spPr>
          <a:xfrm>
            <a:off x="4833257" y="5246596"/>
            <a:ext cx="3561624" cy="736601"/>
          </a:xfrm>
        </p:spPr>
        <p:txBody>
          <a:bodyPr/>
          <a:lstStyle/>
          <a:p>
            <a:r>
              <a:rPr lang="zh-CN" altLang="en-US" dirty="0" smtClean="0"/>
              <a:t>分布式事务</a:t>
            </a:r>
            <a:endParaRPr lang="zh-CN" altLang="en-US" dirty="0"/>
          </a:p>
        </p:txBody>
      </p:sp>
    </p:spTree>
    <p:extLst>
      <p:ext uri="{BB962C8B-B14F-4D97-AF65-F5344CB8AC3E}">
        <p14:creationId xmlns:p14="http://schemas.microsoft.com/office/powerpoint/2010/main" val="596380007"/>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167466" y="2060159"/>
            <a:ext cx="8669867" cy="1278720"/>
            <a:chOff x="2167466" y="2060159"/>
            <a:chExt cx="8669867" cy="1278720"/>
          </a:xfrm>
        </p:grpSpPr>
        <p:sp>
          <p:nvSpPr>
            <p:cNvPr id="3" name="矩形 2"/>
            <p:cNvSpPr/>
            <p:nvPr/>
          </p:nvSpPr>
          <p:spPr>
            <a:xfrm>
              <a:off x="2167466" y="2532479"/>
              <a:ext cx="8669867" cy="806400"/>
            </a:xfrm>
            <a:prstGeom prst="rect">
              <a:avLst/>
            </a:prstGeom>
          </p:spPr>
          <p:style>
            <a:lnRef idx="2">
              <a:schemeClr val="accent5">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任意多边形 3"/>
            <p:cNvSpPr/>
            <p:nvPr/>
          </p:nvSpPr>
          <p:spPr>
            <a:xfrm>
              <a:off x="2600959" y="2060159"/>
              <a:ext cx="6068906" cy="944640"/>
            </a:xfrm>
            <a:custGeom>
              <a:avLst/>
              <a:gdLst>
                <a:gd name="connsiteX0" fmla="*/ 0 w 6068906"/>
                <a:gd name="connsiteY0" fmla="*/ 157443 h 944640"/>
                <a:gd name="connsiteX1" fmla="*/ 157443 w 6068906"/>
                <a:gd name="connsiteY1" fmla="*/ 0 h 944640"/>
                <a:gd name="connsiteX2" fmla="*/ 5911463 w 6068906"/>
                <a:gd name="connsiteY2" fmla="*/ 0 h 944640"/>
                <a:gd name="connsiteX3" fmla="*/ 6068906 w 6068906"/>
                <a:gd name="connsiteY3" fmla="*/ 157443 h 944640"/>
                <a:gd name="connsiteX4" fmla="*/ 6068906 w 6068906"/>
                <a:gd name="connsiteY4" fmla="*/ 787197 h 944640"/>
                <a:gd name="connsiteX5" fmla="*/ 5911463 w 6068906"/>
                <a:gd name="connsiteY5" fmla="*/ 944640 h 944640"/>
                <a:gd name="connsiteX6" fmla="*/ 157443 w 6068906"/>
                <a:gd name="connsiteY6" fmla="*/ 944640 h 944640"/>
                <a:gd name="connsiteX7" fmla="*/ 0 w 6068906"/>
                <a:gd name="connsiteY7" fmla="*/ 787197 h 944640"/>
                <a:gd name="connsiteX8" fmla="*/ 0 w 6068906"/>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906" h="944640">
                  <a:moveTo>
                    <a:pt x="0" y="157443"/>
                  </a:moveTo>
                  <a:cubicBezTo>
                    <a:pt x="0" y="70490"/>
                    <a:pt x="70490" y="0"/>
                    <a:pt x="157443" y="0"/>
                  </a:cubicBezTo>
                  <a:lnTo>
                    <a:pt x="5911463" y="0"/>
                  </a:lnTo>
                  <a:cubicBezTo>
                    <a:pt x="5998416" y="0"/>
                    <a:pt x="6068906" y="70490"/>
                    <a:pt x="6068906" y="157443"/>
                  </a:cubicBezTo>
                  <a:lnTo>
                    <a:pt x="6068906" y="787197"/>
                  </a:lnTo>
                  <a:cubicBezTo>
                    <a:pt x="6068906" y="874150"/>
                    <a:pt x="5998416" y="944640"/>
                    <a:pt x="5911463"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txBody>
            <a:bodyPr spcFirstLastPara="0" vert="horz" wrap="square" lIns="275504" tIns="46114" rIns="275504" bIns="46114" numCol="1" spcCol="1270" anchor="ctr" anchorCtr="0">
              <a:noAutofit/>
            </a:bodyPr>
            <a:lstStyle/>
            <a:p>
              <a:pPr lvl="0" algn="l" defTabSz="1422400">
                <a:lnSpc>
                  <a:spcPct val="90000"/>
                </a:lnSpc>
                <a:spcBef>
                  <a:spcPct val="0"/>
                </a:spcBef>
                <a:spcAft>
                  <a:spcPct val="35000"/>
                </a:spcAft>
              </a:pPr>
              <a:r>
                <a:rPr lang="zh-CN" sz="3200" kern="1200" dirty="0" smtClean="0"/>
                <a:t>分布式事务阐述</a:t>
              </a:r>
              <a:endParaRPr lang="zh-CN" altLang="en-US" sz="3200" kern="1200" dirty="0"/>
            </a:p>
          </p:txBody>
        </p:sp>
      </p:grpSp>
      <p:grpSp>
        <p:nvGrpSpPr>
          <p:cNvPr id="20" name="组合 19"/>
          <p:cNvGrpSpPr/>
          <p:nvPr/>
        </p:nvGrpSpPr>
        <p:grpSpPr>
          <a:xfrm>
            <a:off x="2167466" y="3511679"/>
            <a:ext cx="8669867" cy="1278720"/>
            <a:chOff x="2167466" y="3511679"/>
            <a:chExt cx="8669867" cy="1278720"/>
          </a:xfrm>
        </p:grpSpPr>
        <p:sp>
          <p:nvSpPr>
            <p:cNvPr id="7" name="矩形 6"/>
            <p:cNvSpPr/>
            <p:nvPr/>
          </p:nvSpPr>
          <p:spPr>
            <a:xfrm>
              <a:off x="2167466" y="3983999"/>
              <a:ext cx="8669867" cy="806400"/>
            </a:xfrm>
            <a:prstGeom prst="rect">
              <a:avLst/>
            </a:prstGeom>
          </p:spPr>
          <p:style>
            <a:lnRef idx="2">
              <a:schemeClr val="accent5">
                <a:alpha val="90000"/>
                <a:hueOff val="0"/>
                <a:satOff val="0"/>
                <a:lumOff val="0"/>
                <a:alphaOff val="-13333"/>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2600959" y="3511679"/>
              <a:ext cx="6068906" cy="944640"/>
            </a:xfrm>
            <a:custGeom>
              <a:avLst/>
              <a:gdLst>
                <a:gd name="connsiteX0" fmla="*/ 0 w 6068906"/>
                <a:gd name="connsiteY0" fmla="*/ 157443 h 944640"/>
                <a:gd name="connsiteX1" fmla="*/ 157443 w 6068906"/>
                <a:gd name="connsiteY1" fmla="*/ 0 h 944640"/>
                <a:gd name="connsiteX2" fmla="*/ 5911463 w 6068906"/>
                <a:gd name="connsiteY2" fmla="*/ 0 h 944640"/>
                <a:gd name="connsiteX3" fmla="*/ 6068906 w 6068906"/>
                <a:gd name="connsiteY3" fmla="*/ 157443 h 944640"/>
                <a:gd name="connsiteX4" fmla="*/ 6068906 w 6068906"/>
                <a:gd name="connsiteY4" fmla="*/ 787197 h 944640"/>
                <a:gd name="connsiteX5" fmla="*/ 5911463 w 6068906"/>
                <a:gd name="connsiteY5" fmla="*/ 944640 h 944640"/>
                <a:gd name="connsiteX6" fmla="*/ 157443 w 6068906"/>
                <a:gd name="connsiteY6" fmla="*/ 944640 h 944640"/>
                <a:gd name="connsiteX7" fmla="*/ 0 w 6068906"/>
                <a:gd name="connsiteY7" fmla="*/ 787197 h 944640"/>
                <a:gd name="connsiteX8" fmla="*/ 0 w 6068906"/>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906" h="944640">
                  <a:moveTo>
                    <a:pt x="0" y="157443"/>
                  </a:moveTo>
                  <a:cubicBezTo>
                    <a:pt x="0" y="70490"/>
                    <a:pt x="70490" y="0"/>
                    <a:pt x="157443" y="0"/>
                  </a:cubicBezTo>
                  <a:lnTo>
                    <a:pt x="5911463" y="0"/>
                  </a:lnTo>
                  <a:cubicBezTo>
                    <a:pt x="5998416" y="0"/>
                    <a:pt x="6068906" y="70490"/>
                    <a:pt x="6068906" y="157443"/>
                  </a:cubicBezTo>
                  <a:lnTo>
                    <a:pt x="6068906" y="787197"/>
                  </a:lnTo>
                  <a:cubicBezTo>
                    <a:pt x="6068906" y="874150"/>
                    <a:pt x="5998416" y="944640"/>
                    <a:pt x="5911463"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5">
                <a:alpha val="90000"/>
                <a:hueOff val="0"/>
                <a:satOff val="0"/>
                <a:lumOff val="0"/>
                <a:alphaOff val="-13333"/>
              </a:schemeClr>
            </a:fillRef>
            <a:effectRef idx="0">
              <a:schemeClr val="accent5">
                <a:alpha val="90000"/>
                <a:hueOff val="0"/>
                <a:satOff val="0"/>
                <a:lumOff val="0"/>
                <a:alphaOff val="-13333"/>
              </a:schemeClr>
            </a:effectRef>
            <a:fontRef idx="minor">
              <a:schemeClr val="lt1"/>
            </a:fontRef>
          </p:style>
          <p:txBody>
            <a:bodyPr spcFirstLastPara="0" vert="horz" wrap="square" lIns="275504" tIns="46114" rIns="275504" bIns="46114" numCol="1" spcCol="1270" anchor="ctr" anchorCtr="0">
              <a:noAutofit/>
            </a:bodyPr>
            <a:lstStyle/>
            <a:p>
              <a:pPr lvl="0" algn="l" defTabSz="1422400">
                <a:lnSpc>
                  <a:spcPct val="90000"/>
                </a:lnSpc>
                <a:spcBef>
                  <a:spcPct val="0"/>
                </a:spcBef>
                <a:spcAft>
                  <a:spcPct val="35000"/>
                </a:spcAft>
              </a:pPr>
              <a:r>
                <a:rPr lang="zh-CN" sz="3200" kern="1200" smtClean="0"/>
                <a:t>分布式事务产生</a:t>
              </a:r>
              <a:endParaRPr lang="zh-CN" altLang="en-US" sz="3200" kern="1200" dirty="0"/>
            </a:p>
          </p:txBody>
        </p:sp>
      </p:grpSp>
      <p:grpSp>
        <p:nvGrpSpPr>
          <p:cNvPr id="21" name="组合 20"/>
          <p:cNvGrpSpPr/>
          <p:nvPr/>
        </p:nvGrpSpPr>
        <p:grpSpPr>
          <a:xfrm>
            <a:off x="2167466" y="4963199"/>
            <a:ext cx="8669867" cy="1278720"/>
            <a:chOff x="2167466" y="4963199"/>
            <a:chExt cx="8669867" cy="1278720"/>
          </a:xfrm>
        </p:grpSpPr>
        <p:sp>
          <p:nvSpPr>
            <p:cNvPr id="15" name="矩形 14"/>
            <p:cNvSpPr/>
            <p:nvPr/>
          </p:nvSpPr>
          <p:spPr>
            <a:xfrm>
              <a:off x="2167466" y="5435519"/>
              <a:ext cx="8669867" cy="806400"/>
            </a:xfrm>
            <a:prstGeom prst="rect">
              <a:avLst/>
            </a:prstGeom>
          </p:spPr>
          <p:style>
            <a:lnRef idx="2">
              <a:schemeClr val="accent5">
                <a:alpha val="90000"/>
                <a:hueOff val="0"/>
                <a:satOff val="0"/>
                <a:lumOff val="0"/>
                <a:alphaOff val="-26667"/>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任意多边形 15"/>
            <p:cNvSpPr/>
            <p:nvPr/>
          </p:nvSpPr>
          <p:spPr>
            <a:xfrm>
              <a:off x="2600959" y="4963199"/>
              <a:ext cx="6068906" cy="944640"/>
            </a:xfrm>
            <a:custGeom>
              <a:avLst/>
              <a:gdLst>
                <a:gd name="connsiteX0" fmla="*/ 0 w 6068906"/>
                <a:gd name="connsiteY0" fmla="*/ 157443 h 944640"/>
                <a:gd name="connsiteX1" fmla="*/ 157443 w 6068906"/>
                <a:gd name="connsiteY1" fmla="*/ 0 h 944640"/>
                <a:gd name="connsiteX2" fmla="*/ 5911463 w 6068906"/>
                <a:gd name="connsiteY2" fmla="*/ 0 h 944640"/>
                <a:gd name="connsiteX3" fmla="*/ 6068906 w 6068906"/>
                <a:gd name="connsiteY3" fmla="*/ 157443 h 944640"/>
                <a:gd name="connsiteX4" fmla="*/ 6068906 w 6068906"/>
                <a:gd name="connsiteY4" fmla="*/ 787197 h 944640"/>
                <a:gd name="connsiteX5" fmla="*/ 5911463 w 6068906"/>
                <a:gd name="connsiteY5" fmla="*/ 944640 h 944640"/>
                <a:gd name="connsiteX6" fmla="*/ 157443 w 6068906"/>
                <a:gd name="connsiteY6" fmla="*/ 944640 h 944640"/>
                <a:gd name="connsiteX7" fmla="*/ 0 w 6068906"/>
                <a:gd name="connsiteY7" fmla="*/ 787197 h 944640"/>
                <a:gd name="connsiteX8" fmla="*/ 0 w 6068906"/>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906" h="944640">
                  <a:moveTo>
                    <a:pt x="0" y="157443"/>
                  </a:moveTo>
                  <a:cubicBezTo>
                    <a:pt x="0" y="70490"/>
                    <a:pt x="70490" y="0"/>
                    <a:pt x="157443" y="0"/>
                  </a:cubicBezTo>
                  <a:lnTo>
                    <a:pt x="5911463" y="0"/>
                  </a:lnTo>
                  <a:cubicBezTo>
                    <a:pt x="5998416" y="0"/>
                    <a:pt x="6068906" y="70490"/>
                    <a:pt x="6068906" y="157443"/>
                  </a:cubicBezTo>
                  <a:lnTo>
                    <a:pt x="6068906" y="787197"/>
                  </a:lnTo>
                  <a:cubicBezTo>
                    <a:pt x="6068906" y="874150"/>
                    <a:pt x="5998416" y="944640"/>
                    <a:pt x="5911463"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5">
                <a:alpha val="90000"/>
                <a:hueOff val="0"/>
                <a:satOff val="0"/>
                <a:lumOff val="0"/>
                <a:alphaOff val="-26667"/>
              </a:schemeClr>
            </a:fillRef>
            <a:effectRef idx="0">
              <a:schemeClr val="accent5">
                <a:alpha val="90000"/>
                <a:hueOff val="0"/>
                <a:satOff val="0"/>
                <a:lumOff val="0"/>
                <a:alphaOff val="-26667"/>
              </a:schemeClr>
            </a:effectRef>
            <a:fontRef idx="minor">
              <a:schemeClr val="lt1"/>
            </a:fontRef>
          </p:style>
          <p:txBody>
            <a:bodyPr spcFirstLastPara="0" vert="horz" wrap="square" lIns="275504" tIns="46114" rIns="275504" bIns="46114" numCol="1" spcCol="1270" anchor="ctr" anchorCtr="0">
              <a:noAutofit/>
            </a:bodyPr>
            <a:lstStyle/>
            <a:p>
              <a:pPr lvl="0" algn="l" defTabSz="1422400">
                <a:lnSpc>
                  <a:spcPct val="90000"/>
                </a:lnSpc>
                <a:spcBef>
                  <a:spcPct val="0"/>
                </a:spcBef>
                <a:spcAft>
                  <a:spcPct val="35000"/>
                </a:spcAft>
              </a:pPr>
              <a:r>
                <a:rPr lang="zh-CN" altLang="en-US" sz="3200" kern="1200" dirty="0" smtClean="0"/>
                <a:t>分布式系统基本理论</a:t>
              </a:r>
              <a:endParaRPr lang="zh-CN" altLang="en-US" sz="3200" kern="1200" dirty="0"/>
            </a:p>
          </p:txBody>
        </p:sp>
      </p:grpSp>
      <p:grpSp>
        <p:nvGrpSpPr>
          <p:cNvPr id="22" name="组合 21"/>
          <p:cNvGrpSpPr/>
          <p:nvPr/>
        </p:nvGrpSpPr>
        <p:grpSpPr>
          <a:xfrm>
            <a:off x="2167466" y="6414719"/>
            <a:ext cx="8669867" cy="1278720"/>
            <a:chOff x="2167466" y="6414719"/>
            <a:chExt cx="8669867" cy="1278720"/>
          </a:xfrm>
        </p:grpSpPr>
        <p:sp>
          <p:nvSpPr>
            <p:cNvPr id="17" name="矩形 16"/>
            <p:cNvSpPr/>
            <p:nvPr/>
          </p:nvSpPr>
          <p:spPr>
            <a:xfrm>
              <a:off x="2167466" y="6887039"/>
              <a:ext cx="8669867" cy="806400"/>
            </a:xfrm>
            <a:prstGeom prst="rect">
              <a:avLst/>
            </a:prstGeom>
          </p:spPr>
          <p:style>
            <a:lnRef idx="2">
              <a:schemeClr val="accent5">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任意多边形 17"/>
            <p:cNvSpPr/>
            <p:nvPr/>
          </p:nvSpPr>
          <p:spPr>
            <a:xfrm>
              <a:off x="2600959" y="6414719"/>
              <a:ext cx="6068906" cy="944640"/>
            </a:xfrm>
            <a:custGeom>
              <a:avLst/>
              <a:gdLst>
                <a:gd name="connsiteX0" fmla="*/ 0 w 6068906"/>
                <a:gd name="connsiteY0" fmla="*/ 157443 h 944640"/>
                <a:gd name="connsiteX1" fmla="*/ 157443 w 6068906"/>
                <a:gd name="connsiteY1" fmla="*/ 0 h 944640"/>
                <a:gd name="connsiteX2" fmla="*/ 5911463 w 6068906"/>
                <a:gd name="connsiteY2" fmla="*/ 0 h 944640"/>
                <a:gd name="connsiteX3" fmla="*/ 6068906 w 6068906"/>
                <a:gd name="connsiteY3" fmla="*/ 157443 h 944640"/>
                <a:gd name="connsiteX4" fmla="*/ 6068906 w 6068906"/>
                <a:gd name="connsiteY4" fmla="*/ 787197 h 944640"/>
                <a:gd name="connsiteX5" fmla="*/ 5911463 w 6068906"/>
                <a:gd name="connsiteY5" fmla="*/ 944640 h 944640"/>
                <a:gd name="connsiteX6" fmla="*/ 157443 w 6068906"/>
                <a:gd name="connsiteY6" fmla="*/ 944640 h 944640"/>
                <a:gd name="connsiteX7" fmla="*/ 0 w 6068906"/>
                <a:gd name="connsiteY7" fmla="*/ 787197 h 944640"/>
                <a:gd name="connsiteX8" fmla="*/ 0 w 6068906"/>
                <a:gd name="connsiteY8" fmla="*/ 157443 h 94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906" h="944640">
                  <a:moveTo>
                    <a:pt x="0" y="157443"/>
                  </a:moveTo>
                  <a:cubicBezTo>
                    <a:pt x="0" y="70490"/>
                    <a:pt x="70490" y="0"/>
                    <a:pt x="157443" y="0"/>
                  </a:cubicBezTo>
                  <a:lnTo>
                    <a:pt x="5911463" y="0"/>
                  </a:lnTo>
                  <a:cubicBezTo>
                    <a:pt x="5998416" y="0"/>
                    <a:pt x="6068906" y="70490"/>
                    <a:pt x="6068906" y="157443"/>
                  </a:cubicBezTo>
                  <a:lnTo>
                    <a:pt x="6068906" y="787197"/>
                  </a:lnTo>
                  <a:cubicBezTo>
                    <a:pt x="6068906" y="874150"/>
                    <a:pt x="5998416" y="944640"/>
                    <a:pt x="5911463" y="944640"/>
                  </a:cubicBezTo>
                  <a:lnTo>
                    <a:pt x="157443" y="944640"/>
                  </a:lnTo>
                  <a:cubicBezTo>
                    <a:pt x="70490" y="944640"/>
                    <a:pt x="0" y="874150"/>
                    <a:pt x="0" y="787197"/>
                  </a:cubicBezTo>
                  <a:lnTo>
                    <a:pt x="0" y="157443"/>
                  </a:lnTo>
                  <a:close/>
                </a:path>
              </a:pathLst>
            </a:custGeom>
          </p:spPr>
          <p:style>
            <a:lnRef idx="2">
              <a:schemeClr val="lt1">
                <a:hueOff val="0"/>
                <a:satOff val="0"/>
                <a:lumOff val="0"/>
                <a:alphaOff val="0"/>
              </a:schemeClr>
            </a:lnRef>
            <a:fillRef idx="1">
              <a:schemeClr val="accent5">
                <a:alpha val="90000"/>
                <a:hueOff val="0"/>
                <a:satOff val="0"/>
                <a:lumOff val="0"/>
                <a:alphaOff val="-40000"/>
              </a:schemeClr>
            </a:fillRef>
            <a:effectRef idx="0">
              <a:schemeClr val="accent5">
                <a:alpha val="90000"/>
                <a:hueOff val="0"/>
                <a:satOff val="0"/>
                <a:lumOff val="0"/>
                <a:alphaOff val="-40000"/>
              </a:schemeClr>
            </a:effectRef>
            <a:fontRef idx="minor">
              <a:schemeClr val="lt1"/>
            </a:fontRef>
          </p:style>
          <p:txBody>
            <a:bodyPr spcFirstLastPara="0" vert="horz" wrap="square" lIns="275504" tIns="46114" rIns="275504" bIns="46114" numCol="1" spcCol="1270" anchor="ctr" anchorCtr="0">
              <a:noAutofit/>
            </a:bodyPr>
            <a:lstStyle/>
            <a:p>
              <a:pPr lvl="0" algn="l" defTabSz="1422400">
                <a:lnSpc>
                  <a:spcPct val="90000"/>
                </a:lnSpc>
                <a:spcBef>
                  <a:spcPct val="0"/>
                </a:spcBef>
                <a:spcAft>
                  <a:spcPct val="35000"/>
                </a:spcAft>
              </a:pPr>
              <a:r>
                <a:rPr lang="zh-CN" altLang="en-US" sz="3200" kern="1200" dirty="0" smtClean="0"/>
                <a:t>常见解决方案</a:t>
              </a:r>
              <a:endParaRPr lang="zh-CN" altLang="en-US" sz="3200" kern="1200" dirty="0"/>
            </a:p>
          </p:txBody>
        </p:sp>
      </p:grpSp>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3978712" cy="338554"/>
          </a:xfrm>
          <a:prstGeom prst="rect">
            <a:avLst/>
          </a:prstGeom>
          <a:noFill/>
        </p:spPr>
        <p:txBody>
          <a:bodyPr wrap="square" rtlCol="0">
            <a:spAutoFit/>
          </a:bodyPr>
          <a:lstStyle/>
          <a:p>
            <a:pPr algn="l"/>
            <a:r>
              <a:rPr lang="zh-CN" altLang="en-US" sz="1600" dirty="0">
                <a:latin typeface="华文新魏" pitchFamily="2" charset="-122"/>
                <a:ea typeface="华文新魏" pitchFamily="2" charset="-122"/>
              </a:rPr>
              <a:t>目录</a:t>
            </a:r>
          </a:p>
        </p:txBody>
      </p:sp>
    </p:spTree>
    <p:extLst>
      <p:ext uri="{BB962C8B-B14F-4D97-AF65-F5344CB8AC3E}">
        <p14:creationId xmlns:p14="http://schemas.microsoft.com/office/powerpoint/2010/main" val="3577389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3978712"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分布式事务阐述</a:t>
            </a:r>
            <a:endParaRPr lang="zh-CN" altLang="en-US" sz="1600" dirty="0">
              <a:latin typeface="华文新魏" pitchFamily="2" charset="-122"/>
              <a:ea typeface="华文新魏" pitchFamily="2" charset="-122"/>
            </a:endParaRPr>
          </a:p>
        </p:txBody>
      </p:sp>
      <p:sp>
        <p:nvSpPr>
          <p:cNvPr id="4" name="矩形 3"/>
          <p:cNvSpPr/>
          <p:nvPr/>
        </p:nvSpPr>
        <p:spPr>
          <a:xfrm>
            <a:off x="1061647" y="3382340"/>
            <a:ext cx="10812489" cy="3970318"/>
          </a:xfrm>
          <a:prstGeom prst="rect">
            <a:avLst/>
          </a:prstGeom>
          <a:solidFill>
            <a:schemeClr val="accent4">
              <a:lumMod val="20000"/>
              <a:lumOff val="80000"/>
            </a:schemeClr>
          </a:solidFill>
        </p:spPr>
        <p:txBody>
          <a:bodyPr wrap="square">
            <a:spAutoFit/>
          </a:bodyPr>
          <a:lstStyle/>
          <a:p>
            <a:pPr algn="l"/>
            <a:r>
              <a:rPr lang="en-US" altLang="zh-CN" dirty="0" smtClean="0"/>
              <a:t>	</a:t>
            </a:r>
            <a:r>
              <a:rPr lang="zh-CN" altLang="zh-CN" dirty="0" smtClean="0"/>
              <a:t>分布式</a:t>
            </a:r>
            <a:r>
              <a:rPr lang="zh-CN" altLang="zh-CN" dirty="0"/>
              <a:t>事务就是指事务的参与者、支持事务的服务器、资源服务器以及事务管理器分别位于不同的分布式系统的不同节点之上。</a:t>
            </a:r>
          </a:p>
          <a:p>
            <a:pPr algn="l"/>
            <a:r>
              <a:rPr lang="en-US" altLang="zh-CN" dirty="0" smtClean="0"/>
              <a:t>	</a:t>
            </a:r>
            <a:r>
              <a:rPr lang="zh-CN" altLang="zh-CN" dirty="0" smtClean="0"/>
              <a:t>简单</a:t>
            </a:r>
            <a:r>
              <a:rPr lang="zh-CN" altLang="zh-CN" dirty="0"/>
              <a:t>的说，就是一次大的操作由不同的小操作组成</a:t>
            </a:r>
            <a:r>
              <a:rPr lang="zh-CN" altLang="zh-CN" dirty="0" smtClean="0"/>
              <a:t>，这</a:t>
            </a:r>
            <a:r>
              <a:rPr lang="zh-CN" altLang="zh-CN" dirty="0"/>
              <a:t>些小的操作分布在不同的服务器上，且属于不同的应用，分布式事务需要保证这些小操作要么全部成功，要么全部失败</a:t>
            </a:r>
            <a:r>
              <a:rPr lang="zh-CN" altLang="zh-CN" dirty="0" smtClean="0"/>
              <a:t>。</a:t>
            </a:r>
            <a:endParaRPr lang="zh-CN" altLang="zh-CN" dirty="0"/>
          </a:p>
        </p:txBody>
      </p:sp>
    </p:spTree>
    <p:extLst>
      <p:ext uri="{BB962C8B-B14F-4D97-AF65-F5344CB8AC3E}">
        <p14:creationId xmlns:p14="http://schemas.microsoft.com/office/powerpoint/2010/main" val="3150592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圆角矩形 1"/>
          <p:cNvSpPr/>
          <p:nvPr/>
        </p:nvSpPr>
        <p:spPr>
          <a:xfrm>
            <a:off x="6923315" y="2612573"/>
            <a:ext cx="3344091" cy="1071154"/>
          </a:xfrm>
          <a:prstGeom prst="roundRect">
            <a:avLst/>
          </a:prstGeom>
          <a:solidFill>
            <a:schemeClr val="accent4">
              <a:lumMod val="60000"/>
              <a:lumOff val="4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3" name="圆柱形 2"/>
          <p:cNvSpPr/>
          <p:nvPr/>
        </p:nvSpPr>
        <p:spPr>
          <a:xfrm>
            <a:off x="5734647" y="5381899"/>
            <a:ext cx="1867937" cy="1920241"/>
          </a:xfrm>
          <a:prstGeom prst="can">
            <a:avLst/>
          </a:prstGeom>
          <a:solidFill>
            <a:schemeClr val="accent5">
              <a:lumMod val="40000"/>
              <a:lumOff val="6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圆柱形 14"/>
          <p:cNvSpPr/>
          <p:nvPr/>
        </p:nvSpPr>
        <p:spPr>
          <a:xfrm>
            <a:off x="9505457" y="5381899"/>
            <a:ext cx="1867937" cy="1920241"/>
          </a:xfrm>
          <a:prstGeom prst="can">
            <a:avLst/>
          </a:prstGeom>
          <a:solidFill>
            <a:schemeClr val="accent5">
              <a:lumMod val="20000"/>
              <a:lumOff val="8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33" name="直接箭头连接符 32"/>
          <p:cNvCxnSpPr/>
          <p:nvPr/>
        </p:nvCxnSpPr>
        <p:spPr>
          <a:xfrm flipH="1">
            <a:off x="7216326" y="4090855"/>
            <a:ext cx="888274" cy="1031964"/>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4" name="直接箭头连接符 33"/>
          <p:cNvCxnSpPr/>
          <p:nvPr/>
        </p:nvCxnSpPr>
        <p:spPr>
          <a:xfrm>
            <a:off x="8992884" y="4090855"/>
            <a:ext cx="853389" cy="1031965"/>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39" name="TextBox 38"/>
          <p:cNvSpPr txBox="1"/>
          <p:nvPr/>
        </p:nvSpPr>
        <p:spPr>
          <a:xfrm>
            <a:off x="7602584" y="2870381"/>
            <a:ext cx="19492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zh-CN" altLang="en-US" sz="3600" b="0" i="0" u="none" strike="noStrike" cap="none" spc="0" normalizeH="0" baseline="0" dirty="0" smtClean="0">
                <a:ln>
                  <a:noFill/>
                </a:ln>
                <a:solidFill>
                  <a:srgbClr val="000000"/>
                </a:solidFill>
                <a:effectLst/>
                <a:uFillTx/>
                <a:latin typeface="+mn-lt"/>
                <a:ea typeface="+mn-ea"/>
                <a:cs typeface="+mn-cs"/>
                <a:sym typeface="Helvetica Light"/>
              </a:rPr>
              <a:t>应用系统</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0" name="TextBox 39"/>
          <p:cNvSpPr txBox="1"/>
          <p:nvPr/>
        </p:nvSpPr>
        <p:spPr>
          <a:xfrm>
            <a:off x="6271070" y="6166125"/>
            <a:ext cx="79508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000000"/>
                </a:solidFill>
                <a:effectLst/>
                <a:uFillTx/>
                <a:latin typeface="+mn-lt"/>
                <a:ea typeface="+mn-ea"/>
                <a:cs typeface="+mn-cs"/>
                <a:sym typeface="Helvetica Light"/>
              </a:rPr>
              <a:t>DB1</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1" name="TextBox 40"/>
          <p:cNvSpPr txBox="1"/>
          <p:nvPr/>
        </p:nvSpPr>
        <p:spPr>
          <a:xfrm>
            <a:off x="10107195" y="6166125"/>
            <a:ext cx="79508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000000"/>
                </a:solidFill>
                <a:effectLst/>
                <a:uFillTx/>
                <a:latin typeface="+mn-lt"/>
                <a:ea typeface="+mn-ea"/>
                <a:cs typeface="+mn-cs"/>
                <a:sym typeface="Helvetica Light"/>
              </a:rPr>
              <a:t>DB2</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2" name="TextBox 41"/>
          <p:cNvSpPr txBox="1"/>
          <p:nvPr/>
        </p:nvSpPr>
        <p:spPr>
          <a:xfrm>
            <a:off x="6410354" y="4225455"/>
            <a:ext cx="102592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dirty="0" smtClean="0"/>
              <a:t>更新数据</a:t>
            </a:r>
            <a:endParaRPr kumimoji="0" lang="zh-CN" altLang="en-US" sz="1800" b="0" i="0" u="none" strike="noStrike" cap="none" spc="0" normalizeH="0" baseline="0" dirty="0">
              <a:ln>
                <a:noFill/>
              </a:ln>
              <a:solidFill>
                <a:srgbClr val="000000"/>
              </a:solidFill>
              <a:effectLst/>
              <a:uFillTx/>
              <a:sym typeface="Helvetica Light"/>
            </a:endParaRPr>
          </a:p>
        </p:txBody>
      </p:sp>
      <p:sp>
        <p:nvSpPr>
          <p:cNvPr id="43" name="TextBox 42"/>
          <p:cNvSpPr txBox="1"/>
          <p:nvPr/>
        </p:nvSpPr>
        <p:spPr>
          <a:xfrm>
            <a:off x="9594234" y="4227246"/>
            <a:ext cx="102592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dirty="0"/>
              <a:t>插入</a:t>
            </a:r>
            <a:r>
              <a:rPr lang="zh-CN" altLang="en-US" sz="1800" dirty="0" smtClean="0"/>
              <a:t>数据</a:t>
            </a:r>
            <a:endParaRPr kumimoji="0" lang="zh-CN" altLang="en-US" sz="1800" b="0" i="0" u="none" strike="noStrike" cap="none" spc="0" normalizeH="0" baseline="0" dirty="0">
              <a:ln>
                <a:noFill/>
              </a:ln>
              <a:solidFill>
                <a:srgbClr val="000000"/>
              </a:solidFill>
              <a:effectLst/>
              <a:uFillTx/>
              <a:sym typeface="Helvetica Light"/>
            </a:endParaRPr>
          </a:p>
        </p:txBody>
      </p:sp>
      <p:sp>
        <p:nvSpPr>
          <p:cNvPr id="44" name="文本框 75"/>
          <p:cNvSpPr txBox="1">
            <a:spLocks noChangeArrowheads="1"/>
          </p:cNvSpPr>
          <p:nvPr/>
        </p:nvSpPr>
        <p:spPr bwMode="auto">
          <a:xfrm>
            <a:off x="831541" y="3670210"/>
            <a:ext cx="3925224" cy="3144699"/>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defTabSz="914400" hangingPunct="1">
              <a:lnSpc>
                <a:spcPct val="150000"/>
              </a:lnSpc>
              <a:defRPr/>
            </a:pPr>
            <a:r>
              <a:rPr lang="zh-CN" altLang="en-US" sz="2000" dirty="0" smtClean="0">
                <a:solidFill>
                  <a:sysClr val="windowText" lastClr="000000"/>
                </a:solidFill>
                <a:latin typeface="微软雅黑" pitchFamily="34" charset="-122"/>
                <a:ea typeface="微软雅黑" pitchFamily="34" charset="-122"/>
              </a:rPr>
              <a:t>应用系统的一个操作既访问</a:t>
            </a:r>
            <a:r>
              <a:rPr lang="en-US" altLang="zh-CN" sz="2000" dirty="0" smtClean="0">
                <a:solidFill>
                  <a:sysClr val="windowText" lastClr="000000"/>
                </a:solidFill>
                <a:latin typeface="微软雅黑" pitchFamily="34" charset="-122"/>
                <a:ea typeface="微软雅黑" pitchFamily="34" charset="-122"/>
              </a:rPr>
              <a:t>DB1</a:t>
            </a:r>
            <a:r>
              <a:rPr lang="zh-CN" altLang="en-US" sz="2000" dirty="0" smtClean="0">
                <a:solidFill>
                  <a:sysClr val="windowText" lastClr="000000"/>
                </a:solidFill>
                <a:latin typeface="微软雅黑" pitchFamily="34" charset="-122"/>
                <a:ea typeface="微软雅黑" pitchFamily="34" charset="-122"/>
              </a:rPr>
              <a:t>又访问</a:t>
            </a:r>
            <a:r>
              <a:rPr lang="en-US" altLang="zh-CN" sz="2000" dirty="0" smtClean="0">
                <a:solidFill>
                  <a:sysClr val="windowText" lastClr="000000"/>
                </a:solidFill>
                <a:latin typeface="微软雅黑" pitchFamily="34" charset="-122"/>
                <a:ea typeface="微软雅黑" pitchFamily="34" charset="-122"/>
              </a:rPr>
              <a:t>DB2,</a:t>
            </a:r>
            <a:r>
              <a:rPr lang="zh-CN" altLang="en-US" sz="2000" dirty="0">
                <a:solidFill>
                  <a:sysClr val="windowText" lastClr="000000"/>
                </a:solidFill>
                <a:latin typeface="微软雅黑" pitchFamily="34" charset="-122"/>
                <a:ea typeface="微软雅黑" pitchFamily="34" charset="-122"/>
              </a:rPr>
              <a:t>而且要保证数据的一致性</a:t>
            </a:r>
            <a:r>
              <a:rPr lang="zh-CN" altLang="en-US" sz="2000" dirty="0" smtClean="0">
                <a:solidFill>
                  <a:sysClr val="windowText" lastClr="000000"/>
                </a:solidFill>
                <a:latin typeface="微软雅黑" pitchFamily="34" charset="-122"/>
                <a:ea typeface="微软雅黑" pitchFamily="34" charset="-122"/>
              </a:rPr>
              <a:t>，对于本地事务，只能管理一个数据库的事务，对于多个库的事务无法统一管理，那么</a:t>
            </a:r>
            <a:r>
              <a:rPr lang="zh-CN" altLang="en-US" sz="2000" dirty="0">
                <a:solidFill>
                  <a:sysClr val="windowText" lastClr="000000"/>
                </a:solidFill>
                <a:latin typeface="微软雅黑" pitchFamily="34" charset="-122"/>
                <a:ea typeface="微软雅黑" pitchFamily="34" charset="-122"/>
              </a:rPr>
              <a:t>就要用到分布式事务</a:t>
            </a:r>
            <a:r>
              <a:rPr lang="en-US" altLang="zh-CN" sz="2000" dirty="0">
                <a:solidFill>
                  <a:sysClr val="windowText" lastClr="000000"/>
                </a:solidFill>
                <a:latin typeface="微软雅黑" pitchFamily="34" charset="-122"/>
                <a:ea typeface="微软雅黑" pitchFamily="34" charset="-122"/>
              </a:rPr>
              <a:t/>
            </a:r>
            <a:br>
              <a:rPr lang="en-US" altLang="zh-CN" sz="2000" dirty="0">
                <a:solidFill>
                  <a:sysClr val="windowText" lastClr="000000"/>
                </a:solidFill>
                <a:latin typeface="微软雅黑" pitchFamily="34" charset="-122"/>
                <a:ea typeface="微软雅黑" pitchFamily="34" charset="-122"/>
              </a:rPr>
            </a:br>
            <a:endParaRPr kumimoji="0" lang="zh-CN" altLang="en-US" sz="1200" b="0" i="0" u="none" strike="noStrike" kern="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endParaRPr>
          </a:p>
        </p:txBody>
      </p:sp>
      <p:sp>
        <p:nvSpPr>
          <p:cNvPr id="45" name="TextBox 44"/>
          <p:cNvSpPr txBox="1"/>
          <p:nvPr/>
        </p:nvSpPr>
        <p:spPr>
          <a:xfrm>
            <a:off x="1240831" y="686720"/>
            <a:ext cx="3978712"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分布式事务产生</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数据库分库</a:t>
            </a:r>
            <a:endParaRPr lang="zh-CN" altLang="en-US" sz="1600" dirty="0">
              <a:latin typeface="华文新魏" pitchFamily="2" charset="-122"/>
              <a:ea typeface="华文新魏" pitchFamily="2" charset="-122"/>
            </a:endParaRPr>
          </a:p>
        </p:txBody>
      </p:sp>
    </p:spTree>
    <p:extLst>
      <p:ext uri="{BB962C8B-B14F-4D97-AF65-F5344CB8AC3E}">
        <p14:creationId xmlns:p14="http://schemas.microsoft.com/office/powerpoint/2010/main" val="108813821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514376" y="1680269"/>
            <a:ext cx="3467946" cy="3467946"/>
          </a:xfrm>
          <a:custGeom>
            <a:avLst/>
            <a:gdLst>
              <a:gd name="connsiteX0" fmla="*/ 0 w 3467946"/>
              <a:gd name="connsiteY0" fmla="*/ 1733973 h 3467946"/>
              <a:gd name="connsiteX1" fmla="*/ 1733973 w 3467946"/>
              <a:gd name="connsiteY1" fmla="*/ 0 h 3467946"/>
              <a:gd name="connsiteX2" fmla="*/ 3467946 w 3467946"/>
              <a:gd name="connsiteY2" fmla="*/ 1733973 h 3467946"/>
              <a:gd name="connsiteX3" fmla="*/ 1733973 w 3467946"/>
              <a:gd name="connsiteY3" fmla="*/ 3467946 h 3467946"/>
              <a:gd name="connsiteX4" fmla="*/ 0 w 3467946"/>
              <a:gd name="connsiteY4" fmla="*/ 1733973 h 346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946" h="3467946">
                <a:moveTo>
                  <a:pt x="0" y="1733973"/>
                </a:moveTo>
                <a:cubicBezTo>
                  <a:pt x="0" y="776326"/>
                  <a:pt x="776326" y="0"/>
                  <a:pt x="1733973" y="0"/>
                </a:cubicBezTo>
                <a:cubicBezTo>
                  <a:pt x="2691620" y="0"/>
                  <a:pt x="3467946" y="776326"/>
                  <a:pt x="3467946" y="1733973"/>
                </a:cubicBezTo>
                <a:cubicBezTo>
                  <a:pt x="3467946" y="2691620"/>
                  <a:pt x="2691620" y="3467946"/>
                  <a:pt x="1733973" y="3467946"/>
                </a:cubicBezTo>
                <a:cubicBezTo>
                  <a:pt x="776326" y="3467946"/>
                  <a:pt x="0" y="2691620"/>
                  <a:pt x="0" y="1733973"/>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62393" tIns="606891" rIns="462393" bIns="1300480" numCol="1" spcCol="1270" anchor="ctr" anchorCtr="0">
            <a:noAutofit/>
          </a:bodyPr>
          <a:lstStyle/>
          <a:p>
            <a:pPr lvl="0" algn="ctr" defTabSz="2400300">
              <a:lnSpc>
                <a:spcPct val="90000"/>
              </a:lnSpc>
              <a:spcBef>
                <a:spcPct val="0"/>
              </a:spcBef>
              <a:spcAft>
                <a:spcPct val="35000"/>
              </a:spcAft>
            </a:pPr>
            <a:r>
              <a:rPr lang="zh-CN" altLang="en-US" sz="5400" kern="1200" dirty="0" smtClean="0"/>
              <a:t>本地事务</a:t>
            </a:r>
            <a:endParaRPr lang="zh-CN" altLang="en-US" sz="5400" kern="1200" dirty="0"/>
          </a:p>
        </p:txBody>
      </p:sp>
      <p:sp>
        <p:nvSpPr>
          <p:cNvPr id="5" name="任意多边形 4"/>
          <p:cNvSpPr/>
          <p:nvPr/>
        </p:nvSpPr>
        <p:spPr>
          <a:xfrm>
            <a:off x="5765726" y="3847736"/>
            <a:ext cx="3467946" cy="3467946"/>
          </a:xfrm>
          <a:custGeom>
            <a:avLst/>
            <a:gdLst>
              <a:gd name="connsiteX0" fmla="*/ 0 w 3467946"/>
              <a:gd name="connsiteY0" fmla="*/ 1733973 h 3467946"/>
              <a:gd name="connsiteX1" fmla="*/ 1733973 w 3467946"/>
              <a:gd name="connsiteY1" fmla="*/ 0 h 3467946"/>
              <a:gd name="connsiteX2" fmla="*/ 3467946 w 3467946"/>
              <a:gd name="connsiteY2" fmla="*/ 1733973 h 3467946"/>
              <a:gd name="connsiteX3" fmla="*/ 1733973 w 3467946"/>
              <a:gd name="connsiteY3" fmla="*/ 3467946 h 3467946"/>
              <a:gd name="connsiteX4" fmla="*/ 0 w 3467946"/>
              <a:gd name="connsiteY4" fmla="*/ 1733973 h 346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946" h="3467946">
                <a:moveTo>
                  <a:pt x="0" y="1733973"/>
                </a:moveTo>
                <a:cubicBezTo>
                  <a:pt x="0" y="776326"/>
                  <a:pt x="776326" y="0"/>
                  <a:pt x="1733973" y="0"/>
                </a:cubicBezTo>
                <a:cubicBezTo>
                  <a:pt x="2691620" y="0"/>
                  <a:pt x="3467946" y="776326"/>
                  <a:pt x="3467946" y="1733973"/>
                </a:cubicBezTo>
                <a:cubicBezTo>
                  <a:pt x="3467946" y="2691620"/>
                  <a:pt x="2691620" y="3467946"/>
                  <a:pt x="1733973" y="3467946"/>
                </a:cubicBezTo>
                <a:cubicBezTo>
                  <a:pt x="776326" y="3467946"/>
                  <a:pt x="0" y="2691620"/>
                  <a:pt x="0" y="1733973"/>
                </a:cubicBez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spcFirstLastPara="0" vert="horz" wrap="square" lIns="1060614" tIns="895886" rIns="326565" bIns="664690" numCol="1" spcCol="1270" anchor="ctr" anchorCtr="0">
            <a:noAutofit/>
          </a:bodyPr>
          <a:lstStyle/>
          <a:p>
            <a:pPr lvl="0" algn="ctr" defTabSz="2400300">
              <a:lnSpc>
                <a:spcPct val="90000"/>
              </a:lnSpc>
              <a:spcBef>
                <a:spcPct val="0"/>
              </a:spcBef>
              <a:spcAft>
                <a:spcPct val="35000"/>
              </a:spcAft>
            </a:pPr>
            <a:r>
              <a:rPr lang="zh-CN" altLang="en-US" sz="5400" kern="1200" dirty="0" smtClean="0"/>
              <a:t>分布式事务</a:t>
            </a:r>
            <a:endParaRPr lang="zh-CN" altLang="en-US" sz="5400" kern="1200" dirty="0"/>
          </a:p>
        </p:txBody>
      </p:sp>
      <p:sp>
        <p:nvSpPr>
          <p:cNvPr id="6" name="任意多边形 5"/>
          <p:cNvSpPr/>
          <p:nvPr/>
        </p:nvSpPr>
        <p:spPr>
          <a:xfrm>
            <a:off x="3263025" y="3847736"/>
            <a:ext cx="3467946" cy="3467946"/>
          </a:xfrm>
          <a:custGeom>
            <a:avLst/>
            <a:gdLst>
              <a:gd name="connsiteX0" fmla="*/ 0 w 3467946"/>
              <a:gd name="connsiteY0" fmla="*/ 1733973 h 3467946"/>
              <a:gd name="connsiteX1" fmla="*/ 1733973 w 3467946"/>
              <a:gd name="connsiteY1" fmla="*/ 0 h 3467946"/>
              <a:gd name="connsiteX2" fmla="*/ 3467946 w 3467946"/>
              <a:gd name="connsiteY2" fmla="*/ 1733973 h 3467946"/>
              <a:gd name="connsiteX3" fmla="*/ 1733973 w 3467946"/>
              <a:gd name="connsiteY3" fmla="*/ 3467946 h 3467946"/>
              <a:gd name="connsiteX4" fmla="*/ 0 w 3467946"/>
              <a:gd name="connsiteY4" fmla="*/ 1733973 h 346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946" h="3467946">
                <a:moveTo>
                  <a:pt x="0" y="1733973"/>
                </a:moveTo>
                <a:cubicBezTo>
                  <a:pt x="0" y="776326"/>
                  <a:pt x="776326" y="0"/>
                  <a:pt x="1733973" y="0"/>
                </a:cubicBezTo>
                <a:cubicBezTo>
                  <a:pt x="2691620" y="0"/>
                  <a:pt x="3467946" y="776326"/>
                  <a:pt x="3467946" y="1733973"/>
                </a:cubicBezTo>
                <a:cubicBezTo>
                  <a:pt x="3467946" y="2691620"/>
                  <a:pt x="2691620" y="3467946"/>
                  <a:pt x="1733973" y="3467946"/>
                </a:cubicBezTo>
                <a:cubicBezTo>
                  <a:pt x="776326" y="3467946"/>
                  <a:pt x="0" y="2691620"/>
                  <a:pt x="0" y="1733973"/>
                </a:cubicBezTo>
                <a:close/>
              </a:path>
            </a:pathLst>
          </a:custGeom>
          <a:solidFill>
            <a:schemeClr val="accent4">
              <a:lumMod val="60000"/>
              <a:lumOff val="40000"/>
              <a:alpha val="50000"/>
            </a:schemeClr>
          </a:solidFill>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spcFirstLastPara="0" vert="horz" wrap="square" lIns="326565" tIns="895886" rIns="1060614" bIns="664690" numCol="1" spcCol="1270" anchor="ctr" anchorCtr="0">
            <a:noAutofit/>
          </a:bodyPr>
          <a:lstStyle/>
          <a:p>
            <a:pPr lvl="0" algn="ctr" defTabSz="2400300">
              <a:lnSpc>
                <a:spcPct val="90000"/>
              </a:lnSpc>
              <a:spcBef>
                <a:spcPct val="0"/>
              </a:spcBef>
              <a:spcAft>
                <a:spcPct val="35000"/>
              </a:spcAft>
            </a:pPr>
            <a:r>
              <a:rPr lang="zh-CN" altLang="en-US" sz="5400" kern="1200" dirty="0" smtClean="0"/>
              <a:t>编码规范</a:t>
            </a:r>
            <a:endParaRPr lang="zh-CN" altLang="en-US" sz="5400" kern="1200" dirty="0"/>
          </a:p>
        </p:txBody>
      </p:sp>
    </p:spTree>
    <p:extLst>
      <p:ext uri="{BB962C8B-B14F-4D97-AF65-F5344CB8AC3E}">
        <p14:creationId xmlns:p14="http://schemas.microsoft.com/office/powerpoint/2010/main" val="292450855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3978712"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分布式事务产生</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应用</a:t>
            </a:r>
            <a:r>
              <a:rPr lang="en-US" altLang="zh-CN" sz="1600" dirty="0" smtClean="0">
                <a:latin typeface="华文新魏" pitchFamily="2" charset="-122"/>
                <a:ea typeface="华文新魏" pitchFamily="2" charset="-122"/>
              </a:rPr>
              <a:t>SOA</a:t>
            </a:r>
            <a:r>
              <a:rPr lang="zh-CN" altLang="en-US" sz="1600" dirty="0" smtClean="0">
                <a:latin typeface="华文新魏" pitchFamily="2" charset="-122"/>
                <a:ea typeface="华文新魏" pitchFamily="2" charset="-122"/>
              </a:rPr>
              <a:t>、</a:t>
            </a:r>
            <a:r>
              <a:rPr lang="zh-CN" altLang="en-US" sz="1600" dirty="0">
                <a:latin typeface="华文新魏" pitchFamily="2" charset="-122"/>
                <a:ea typeface="华文新魏" pitchFamily="2" charset="-122"/>
              </a:rPr>
              <a:t>微</a:t>
            </a:r>
            <a:r>
              <a:rPr lang="zh-CN" altLang="en-US" sz="1600" dirty="0" smtClean="0">
                <a:latin typeface="华文新魏" pitchFamily="2" charset="-122"/>
                <a:ea typeface="华文新魏" pitchFamily="2" charset="-122"/>
              </a:rPr>
              <a:t>服务化</a:t>
            </a:r>
            <a:endParaRPr lang="zh-CN" altLang="en-US" sz="1600" dirty="0">
              <a:latin typeface="华文新魏" pitchFamily="2" charset="-122"/>
              <a:ea typeface="华文新魏" pitchFamily="2" charset="-122"/>
            </a:endParaRPr>
          </a:p>
        </p:txBody>
      </p:sp>
      <p:sp>
        <p:nvSpPr>
          <p:cNvPr id="14" name="圆角矩形 13"/>
          <p:cNvSpPr/>
          <p:nvPr/>
        </p:nvSpPr>
        <p:spPr>
          <a:xfrm>
            <a:off x="6923315" y="2612573"/>
            <a:ext cx="3344091" cy="1071154"/>
          </a:xfrm>
          <a:prstGeom prst="roundRect">
            <a:avLst/>
          </a:prstGeom>
          <a:solidFill>
            <a:schemeClr val="accent4">
              <a:lumMod val="60000"/>
              <a:lumOff val="4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圆柱形 14"/>
          <p:cNvSpPr/>
          <p:nvPr/>
        </p:nvSpPr>
        <p:spPr>
          <a:xfrm>
            <a:off x="5865277" y="7262971"/>
            <a:ext cx="1867937" cy="1920241"/>
          </a:xfrm>
          <a:prstGeom prst="can">
            <a:avLst/>
          </a:prstGeom>
          <a:solidFill>
            <a:schemeClr val="accent5">
              <a:lumMod val="40000"/>
              <a:lumOff val="6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圆柱形 15"/>
          <p:cNvSpPr/>
          <p:nvPr/>
        </p:nvSpPr>
        <p:spPr>
          <a:xfrm>
            <a:off x="9387890" y="7276034"/>
            <a:ext cx="1867937" cy="1920241"/>
          </a:xfrm>
          <a:prstGeom prst="can">
            <a:avLst/>
          </a:prstGeom>
          <a:solidFill>
            <a:schemeClr val="accent5">
              <a:lumMod val="20000"/>
              <a:lumOff val="8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7" name="直接箭头连接符 16"/>
          <p:cNvCxnSpPr/>
          <p:nvPr/>
        </p:nvCxnSpPr>
        <p:spPr>
          <a:xfrm flipH="1">
            <a:off x="7216326" y="4090855"/>
            <a:ext cx="888274" cy="1031964"/>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18" name="直接箭头连接符 17"/>
          <p:cNvCxnSpPr/>
          <p:nvPr/>
        </p:nvCxnSpPr>
        <p:spPr>
          <a:xfrm>
            <a:off x="8992884" y="4090855"/>
            <a:ext cx="853389" cy="1031965"/>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19" name="TextBox 18"/>
          <p:cNvSpPr txBox="1"/>
          <p:nvPr/>
        </p:nvSpPr>
        <p:spPr>
          <a:xfrm>
            <a:off x="7602584" y="2870381"/>
            <a:ext cx="19492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dirty="0" smtClean="0"/>
              <a:t>交易平台</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0" name="TextBox 19"/>
          <p:cNvSpPr txBox="1"/>
          <p:nvPr/>
        </p:nvSpPr>
        <p:spPr>
          <a:xfrm>
            <a:off x="6401700" y="8047197"/>
            <a:ext cx="79508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000000"/>
                </a:solidFill>
                <a:effectLst/>
                <a:uFillTx/>
                <a:latin typeface="+mn-lt"/>
                <a:ea typeface="+mn-ea"/>
                <a:cs typeface="+mn-cs"/>
                <a:sym typeface="Helvetica Light"/>
              </a:rPr>
              <a:t>DB1</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1" name="TextBox 20"/>
          <p:cNvSpPr txBox="1"/>
          <p:nvPr/>
        </p:nvSpPr>
        <p:spPr>
          <a:xfrm>
            <a:off x="9989628" y="8060260"/>
            <a:ext cx="79508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altLang="zh-CN" sz="3600" b="0" i="0" u="none" strike="noStrike" cap="none" spc="0" normalizeH="0" baseline="0" dirty="0" smtClean="0">
                <a:ln>
                  <a:noFill/>
                </a:ln>
                <a:solidFill>
                  <a:srgbClr val="000000"/>
                </a:solidFill>
                <a:effectLst/>
                <a:uFillTx/>
                <a:latin typeface="+mn-lt"/>
                <a:ea typeface="+mn-ea"/>
                <a:cs typeface="+mn-cs"/>
                <a:sym typeface="Helvetica Light"/>
              </a:rPr>
              <a:t>DB2</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2" name="TextBox 21"/>
          <p:cNvSpPr txBox="1"/>
          <p:nvPr/>
        </p:nvSpPr>
        <p:spPr>
          <a:xfrm>
            <a:off x="6525771" y="4225455"/>
            <a:ext cx="79509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zh-CN" altLang="en-US" sz="1800" b="0" i="0" u="none" strike="noStrike" cap="none" spc="0" normalizeH="0" baseline="0" dirty="0" smtClean="0">
                <a:ln>
                  <a:noFill/>
                </a:ln>
                <a:solidFill>
                  <a:srgbClr val="000000"/>
                </a:solidFill>
                <a:effectLst/>
                <a:uFillTx/>
                <a:sym typeface="Helvetica Light"/>
              </a:rPr>
              <a:t>扣库存</a:t>
            </a:r>
            <a:endParaRPr kumimoji="0" lang="zh-CN" altLang="en-US" sz="1800" b="0" i="0" u="none" strike="noStrike" cap="none" spc="0" normalizeH="0" baseline="0" dirty="0">
              <a:ln>
                <a:noFill/>
              </a:ln>
              <a:solidFill>
                <a:srgbClr val="000000"/>
              </a:solidFill>
              <a:effectLst/>
              <a:uFillTx/>
              <a:sym typeface="Helvetica Light"/>
            </a:endParaRPr>
          </a:p>
        </p:txBody>
      </p:sp>
      <p:sp>
        <p:nvSpPr>
          <p:cNvPr id="23" name="TextBox 22"/>
          <p:cNvSpPr txBox="1"/>
          <p:nvPr/>
        </p:nvSpPr>
        <p:spPr>
          <a:xfrm>
            <a:off x="9363401" y="4227246"/>
            <a:ext cx="1487588"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dirty="0" smtClean="0"/>
              <a:t>更新订单状态</a:t>
            </a:r>
            <a:endParaRPr kumimoji="0" lang="zh-CN" altLang="en-US" sz="1800" b="0" i="0" u="none" strike="noStrike" cap="none" spc="0" normalizeH="0" baseline="0" dirty="0">
              <a:ln>
                <a:noFill/>
              </a:ln>
              <a:solidFill>
                <a:srgbClr val="000000"/>
              </a:solidFill>
              <a:effectLst/>
              <a:uFillTx/>
              <a:sym typeface="Helvetica Light"/>
            </a:endParaRPr>
          </a:p>
        </p:txBody>
      </p:sp>
      <p:sp>
        <p:nvSpPr>
          <p:cNvPr id="24" name="文本框 75"/>
          <p:cNvSpPr txBox="1">
            <a:spLocks noChangeArrowheads="1"/>
          </p:cNvSpPr>
          <p:nvPr/>
        </p:nvSpPr>
        <p:spPr bwMode="auto">
          <a:xfrm>
            <a:off x="831541" y="3670210"/>
            <a:ext cx="3925224" cy="3606364"/>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defTabSz="914400" hangingPunct="1">
              <a:lnSpc>
                <a:spcPct val="150000"/>
              </a:lnSpc>
              <a:defRPr/>
            </a:pPr>
            <a:r>
              <a:rPr lang="zh-CN" altLang="en-US" sz="2000" dirty="0" smtClean="0">
                <a:solidFill>
                  <a:sysClr val="windowText" lastClr="000000"/>
                </a:solidFill>
                <a:latin typeface="微软雅黑" pitchFamily="34" charset="-122"/>
                <a:ea typeface="微软雅黑" pitchFamily="34" charset="-122"/>
              </a:rPr>
              <a:t>一个大型交易平台经过</a:t>
            </a:r>
            <a:r>
              <a:rPr lang="en-US" altLang="zh-CN" sz="2000" dirty="0" smtClean="0">
                <a:solidFill>
                  <a:sysClr val="windowText" lastClr="000000"/>
                </a:solidFill>
                <a:latin typeface="微软雅黑" pitchFamily="34" charset="-122"/>
                <a:ea typeface="微软雅黑" pitchFamily="34" charset="-122"/>
              </a:rPr>
              <a:t>SOA</a:t>
            </a:r>
            <a:r>
              <a:rPr lang="zh-CN" altLang="en-US" sz="2000" dirty="0" smtClean="0">
                <a:solidFill>
                  <a:sysClr val="windowText" lastClr="000000"/>
                </a:solidFill>
                <a:latin typeface="微软雅黑" pitchFamily="34" charset="-122"/>
                <a:ea typeface="微软雅黑" pitchFamily="34" charset="-122"/>
              </a:rPr>
              <a:t>、</a:t>
            </a:r>
            <a:r>
              <a:rPr lang="zh-CN" altLang="en-US" sz="2000" dirty="0">
                <a:solidFill>
                  <a:sysClr val="windowText" lastClr="000000"/>
                </a:solidFill>
                <a:latin typeface="微软雅黑" pitchFamily="34" charset="-122"/>
                <a:ea typeface="微软雅黑" pitchFamily="34" charset="-122"/>
              </a:rPr>
              <a:t>微服务化后，包含了库存中心、订单中心等多个独立的应用组成一个大型的系统，每一个独立的应用事务都是独立的，为了保证数据一致性，就需要用到分布式</a:t>
            </a:r>
            <a:r>
              <a:rPr lang="zh-CN" altLang="en-US" sz="2000" dirty="0" smtClean="0">
                <a:solidFill>
                  <a:sysClr val="windowText" lastClr="000000"/>
                </a:solidFill>
                <a:latin typeface="微软雅黑" pitchFamily="34" charset="-122"/>
                <a:ea typeface="微软雅黑" pitchFamily="34" charset="-122"/>
              </a:rPr>
              <a:t>事务。</a:t>
            </a:r>
            <a:r>
              <a:rPr lang="en-US" altLang="zh-CN" sz="2000" dirty="0">
                <a:solidFill>
                  <a:sysClr val="windowText" lastClr="000000"/>
                </a:solidFill>
                <a:latin typeface="微软雅黑" pitchFamily="34" charset="-122"/>
                <a:ea typeface="微软雅黑" pitchFamily="34" charset="-122"/>
              </a:rPr>
              <a:t/>
            </a:r>
            <a:br>
              <a:rPr lang="en-US" altLang="zh-CN" sz="2000" dirty="0">
                <a:solidFill>
                  <a:sysClr val="windowText" lastClr="000000"/>
                </a:solidFill>
                <a:latin typeface="微软雅黑" pitchFamily="34" charset="-122"/>
                <a:ea typeface="微软雅黑" pitchFamily="34" charset="-122"/>
              </a:rPr>
            </a:br>
            <a:endParaRPr kumimoji="0" lang="zh-CN" altLang="en-US" sz="1200" b="0" i="0" u="none" strike="noStrike" kern="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endParaRPr>
          </a:p>
        </p:txBody>
      </p:sp>
      <p:sp>
        <p:nvSpPr>
          <p:cNvPr id="25" name="圆角矩形 24"/>
          <p:cNvSpPr/>
          <p:nvPr/>
        </p:nvSpPr>
        <p:spPr>
          <a:xfrm>
            <a:off x="5734647" y="5394963"/>
            <a:ext cx="2411541" cy="1071154"/>
          </a:xfrm>
          <a:prstGeom prst="roundRect">
            <a:avLst/>
          </a:prstGeom>
          <a:solidFill>
            <a:schemeClr val="accent5">
              <a:lumMod val="40000"/>
              <a:lumOff val="6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7" name="圆角矩形 26"/>
          <p:cNvSpPr/>
          <p:nvPr/>
        </p:nvSpPr>
        <p:spPr>
          <a:xfrm>
            <a:off x="9061635" y="5394963"/>
            <a:ext cx="2411541" cy="1071154"/>
          </a:xfrm>
          <a:prstGeom prst="roundRect">
            <a:avLst/>
          </a:prstGeom>
          <a:solidFill>
            <a:schemeClr val="accent5">
              <a:lumMod val="20000"/>
              <a:lumOff val="80000"/>
            </a:schemeClr>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28" name="TextBox 27"/>
          <p:cNvSpPr txBox="1"/>
          <p:nvPr/>
        </p:nvSpPr>
        <p:spPr>
          <a:xfrm>
            <a:off x="5965790" y="5602245"/>
            <a:ext cx="19492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dirty="0" smtClean="0"/>
              <a:t>库存中心</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29" name="TextBox 28"/>
          <p:cNvSpPr txBox="1"/>
          <p:nvPr/>
        </p:nvSpPr>
        <p:spPr>
          <a:xfrm>
            <a:off x="9363402" y="5602245"/>
            <a:ext cx="194925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dirty="0" smtClean="0"/>
              <a:t>订单中心</a:t>
            </a:r>
            <a:endParaRPr kumimoji="0" lang="zh-CN" altLang="en-US" sz="3600" b="0"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30" name="直接箭头连接符 29"/>
          <p:cNvCxnSpPr/>
          <p:nvPr/>
        </p:nvCxnSpPr>
        <p:spPr>
          <a:xfrm>
            <a:off x="6809097" y="6466117"/>
            <a:ext cx="0" cy="777217"/>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cxnSp>
        <p:nvCxnSpPr>
          <p:cNvPr id="32" name="直接箭头连接符 31"/>
          <p:cNvCxnSpPr/>
          <p:nvPr/>
        </p:nvCxnSpPr>
        <p:spPr>
          <a:xfrm>
            <a:off x="10305589" y="6510780"/>
            <a:ext cx="0" cy="777217"/>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6417556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分布式系统基本理论</a:t>
            </a:r>
            <a:r>
              <a:rPr lang="en-US" altLang="zh-CN" sz="1600" dirty="0" smtClean="0">
                <a:latin typeface="华文新魏" pitchFamily="2" charset="-122"/>
                <a:ea typeface="华文新魏" pitchFamily="2" charset="-122"/>
              </a:rPr>
              <a:t>——</a:t>
            </a:r>
            <a:r>
              <a:rPr lang="en-US" altLang="zh-CN" sz="1600" dirty="0">
                <a:latin typeface="+mj-lt"/>
              </a:rPr>
              <a:t>CAP</a:t>
            </a:r>
            <a:r>
              <a:rPr lang="zh-CN" altLang="en-US" sz="1600" dirty="0" smtClean="0">
                <a:latin typeface="华文新魏" pitchFamily="2" charset="-122"/>
                <a:ea typeface="华文新魏" pitchFamily="2" charset="-122"/>
              </a:rPr>
              <a:t>理论</a:t>
            </a:r>
            <a:endParaRPr lang="zh-CN" altLang="en-US" sz="1600" dirty="0">
              <a:latin typeface="华文新魏" pitchFamily="2" charset="-122"/>
              <a:ea typeface="华文新魏" pitchFamily="2" charset="-122"/>
            </a:endParaRPr>
          </a:p>
        </p:txBody>
      </p:sp>
      <p:sp>
        <p:nvSpPr>
          <p:cNvPr id="31" name="文本框 75"/>
          <p:cNvSpPr txBox="1">
            <a:spLocks noChangeArrowheads="1"/>
          </p:cNvSpPr>
          <p:nvPr/>
        </p:nvSpPr>
        <p:spPr bwMode="auto">
          <a:xfrm>
            <a:off x="1014746" y="3565254"/>
            <a:ext cx="3925224" cy="3276658"/>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algn="l" defTabSz="914400" hangingPunct="1">
              <a:lnSpc>
                <a:spcPct val="150000"/>
              </a:lnSpc>
              <a:defRPr/>
            </a:pPr>
            <a:r>
              <a:rPr lang="zh-CN" altLang="en-US" sz="2000" dirty="0"/>
              <a:t>一个经典的分布式系统理论。</a:t>
            </a:r>
            <a:r>
              <a:rPr lang="en-US" altLang="zh-CN" sz="2000" dirty="0"/>
              <a:t>CAP</a:t>
            </a:r>
            <a:r>
              <a:rPr lang="zh-CN" altLang="en-US" sz="2000" dirty="0"/>
              <a:t>理论告诉我们：一个分布式系统不可能同时满足一致性（</a:t>
            </a:r>
            <a:r>
              <a:rPr lang="en-US" altLang="zh-CN" sz="2000" dirty="0"/>
              <a:t>C</a:t>
            </a:r>
            <a:r>
              <a:rPr lang="zh-CN" altLang="en-US" sz="2000" dirty="0"/>
              <a:t>：</a:t>
            </a:r>
            <a:r>
              <a:rPr lang="en-US" altLang="zh-CN" sz="2000" dirty="0"/>
              <a:t>Consistency</a:t>
            </a:r>
            <a:r>
              <a:rPr lang="zh-CN" altLang="en-US" sz="2000" dirty="0"/>
              <a:t>）、可用性（</a:t>
            </a:r>
            <a:r>
              <a:rPr lang="en-US" altLang="zh-CN" sz="2000" dirty="0"/>
              <a:t>A</a:t>
            </a:r>
            <a:r>
              <a:rPr lang="zh-CN" altLang="en-US" sz="2000" dirty="0"/>
              <a:t>：</a:t>
            </a:r>
            <a:r>
              <a:rPr lang="en-US" altLang="zh-CN" sz="2000" dirty="0"/>
              <a:t>Availability</a:t>
            </a:r>
            <a:r>
              <a:rPr lang="zh-CN" altLang="en-US" sz="2000" dirty="0"/>
              <a:t>）和分区容错性（</a:t>
            </a:r>
            <a:r>
              <a:rPr lang="en-US" altLang="zh-CN" sz="2000" dirty="0"/>
              <a:t>P</a:t>
            </a:r>
            <a:r>
              <a:rPr lang="zh-CN" altLang="en-US" sz="2000" dirty="0"/>
              <a:t>：</a:t>
            </a:r>
            <a:r>
              <a:rPr lang="en-US" altLang="zh-CN" sz="2000" dirty="0"/>
              <a:t>Partition tolerance</a:t>
            </a:r>
            <a:r>
              <a:rPr lang="zh-CN" altLang="en-US" sz="2000" dirty="0"/>
              <a:t>）这三个基本需求，最多只能同时满足其中两项。</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883" y="2778626"/>
            <a:ext cx="5172075"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17100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分布式系统基本理论</a:t>
            </a:r>
            <a:r>
              <a:rPr lang="en-US" altLang="zh-CN" sz="1600" dirty="0" smtClean="0">
                <a:latin typeface="华文新魏" pitchFamily="2" charset="-122"/>
                <a:ea typeface="华文新魏" pitchFamily="2" charset="-122"/>
              </a:rPr>
              <a:t>——</a:t>
            </a:r>
            <a:r>
              <a:rPr lang="en-US" altLang="zh-CN" sz="1600" dirty="0">
                <a:latin typeface="+mj-lt"/>
              </a:rPr>
              <a:t>CAP</a:t>
            </a:r>
            <a:r>
              <a:rPr lang="zh-CN" altLang="en-US" sz="1600" dirty="0" smtClean="0">
                <a:latin typeface="华文新魏" pitchFamily="2" charset="-122"/>
                <a:ea typeface="华文新魏" pitchFamily="2" charset="-122"/>
              </a:rPr>
              <a:t>理论</a:t>
            </a:r>
            <a:endParaRPr lang="zh-CN" altLang="en-US" sz="1600" dirty="0">
              <a:latin typeface="华文新魏" pitchFamily="2" charset="-122"/>
              <a:ea typeface="华文新魏" pitchFamily="2" charset="-122"/>
            </a:endParaRPr>
          </a:p>
        </p:txBody>
      </p:sp>
      <p:grpSp>
        <p:nvGrpSpPr>
          <p:cNvPr id="17" name="组合 16"/>
          <p:cNvGrpSpPr/>
          <p:nvPr/>
        </p:nvGrpSpPr>
        <p:grpSpPr>
          <a:xfrm>
            <a:off x="1841862" y="2380935"/>
            <a:ext cx="9980020" cy="2218153"/>
            <a:chOff x="1841862" y="2380935"/>
            <a:chExt cx="9980020" cy="2218153"/>
          </a:xfrm>
        </p:grpSpPr>
        <p:sp>
          <p:nvSpPr>
            <p:cNvPr id="3" name="任意多边形 2"/>
            <p:cNvSpPr/>
            <p:nvPr/>
          </p:nvSpPr>
          <p:spPr>
            <a:xfrm>
              <a:off x="1841862" y="2380935"/>
              <a:ext cx="1552706" cy="2218153"/>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240" tIns="791594" rIns="15240" bIns="791593" numCol="1" spcCol="1270" anchor="ctr" anchorCtr="0">
              <a:noAutofit/>
            </a:bodyPr>
            <a:lstStyle/>
            <a:p>
              <a:pPr lvl="0" algn="ctr" defTabSz="1066800">
                <a:lnSpc>
                  <a:spcPct val="90000"/>
                </a:lnSpc>
                <a:spcBef>
                  <a:spcPct val="0"/>
                </a:spcBef>
                <a:spcAft>
                  <a:spcPct val="35000"/>
                </a:spcAft>
              </a:pPr>
              <a:r>
                <a:rPr lang="zh-CN" altLang="en-US" sz="2400" kern="1200" dirty="0" smtClean="0"/>
                <a:t>一致性</a:t>
              </a:r>
              <a:endParaRPr lang="zh-CN" altLang="en-US" sz="2400" kern="1200" dirty="0"/>
            </a:p>
          </p:txBody>
        </p:sp>
        <p:sp>
          <p:nvSpPr>
            <p:cNvPr id="4" name="任意多边形 3"/>
            <p:cNvSpPr/>
            <p:nvPr/>
          </p:nvSpPr>
          <p:spPr>
            <a:xfrm>
              <a:off x="3394567" y="2380937"/>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85622" rIns="85622" bIns="85624"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在分布式环境下，一致性是指数据在多个副本之间能否保持一致的特性。在一致性的需求下，当一个系统在数据一致的状态下执行更新操作后，应该保证系统的数据仍然处于一直的状态。</a:t>
              </a:r>
              <a:endParaRPr lang="zh-CN" altLang="en-US" sz="2400" b="0" i="0" kern="1200" dirty="0"/>
            </a:p>
          </p:txBody>
        </p:sp>
      </p:grpSp>
      <p:grpSp>
        <p:nvGrpSpPr>
          <p:cNvPr id="18" name="组合 17"/>
          <p:cNvGrpSpPr/>
          <p:nvPr/>
        </p:nvGrpSpPr>
        <p:grpSpPr>
          <a:xfrm>
            <a:off x="1841862" y="4409979"/>
            <a:ext cx="9980020" cy="2218152"/>
            <a:chOff x="1841862" y="4409979"/>
            <a:chExt cx="9980020" cy="2218152"/>
          </a:xfrm>
        </p:grpSpPr>
        <p:sp>
          <p:nvSpPr>
            <p:cNvPr id="7" name="任意多边形 6"/>
            <p:cNvSpPr/>
            <p:nvPr/>
          </p:nvSpPr>
          <p:spPr>
            <a:xfrm>
              <a:off x="1841862" y="4409979"/>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498774"/>
                <a:satOff val="3810"/>
                <a:lumOff val="-3137"/>
                <a:alphaOff val="0"/>
              </a:schemeClr>
            </a:lnRef>
            <a:fillRef idx="1">
              <a:schemeClr val="accent4">
                <a:hueOff val="-498774"/>
                <a:satOff val="3810"/>
                <a:lumOff val="-3137"/>
                <a:alphaOff val="0"/>
              </a:schemeClr>
            </a:fillRef>
            <a:effectRef idx="0">
              <a:schemeClr val="accent4">
                <a:hueOff val="-498774"/>
                <a:satOff val="3810"/>
                <a:lumOff val="-3137"/>
                <a:alphaOff val="0"/>
              </a:schemeClr>
            </a:effectRef>
            <a:fontRef idx="minor">
              <a:schemeClr val="lt1"/>
            </a:fontRef>
          </p:style>
          <p:txBody>
            <a:bodyPr spcFirstLastPara="0" vert="horz" wrap="square" lIns="15240" tIns="791593" rIns="15240" bIns="791593" numCol="1" spcCol="1270" anchor="ctr" anchorCtr="0">
              <a:noAutofit/>
            </a:bodyPr>
            <a:lstStyle/>
            <a:p>
              <a:pPr lvl="0" algn="ctr" defTabSz="1066800">
                <a:lnSpc>
                  <a:spcPct val="90000"/>
                </a:lnSpc>
                <a:spcBef>
                  <a:spcPct val="0"/>
                </a:spcBef>
                <a:spcAft>
                  <a:spcPct val="35000"/>
                </a:spcAft>
              </a:pPr>
              <a:r>
                <a:rPr lang="zh-CN" altLang="en-US" sz="2400" kern="1200" dirty="0" smtClean="0"/>
                <a:t>可用性</a:t>
              </a:r>
              <a:endParaRPr lang="zh-CN" altLang="en-US" sz="2400" kern="1200" dirty="0"/>
            </a:p>
          </p:txBody>
        </p:sp>
        <p:sp>
          <p:nvSpPr>
            <p:cNvPr id="8" name="任意多边形 7"/>
            <p:cNvSpPr/>
            <p:nvPr/>
          </p:nvSpPr>
          <p:spPr>
            <a:xfrm>
              <a:off x="3394567" y="4409980"/>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498774"/>
                <a:satOff val="3810"/>
                <a:lumOff val="-31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85622" rIns="85622" bIns="85624"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可用性是指系统提供的服务必须一直处于可用的状态，对于用户的每一个操作请求总是能够在有限的时间内返回结果。这里的重点是</a:t>
              </a:r>
              <a:r>
                <a:rPr lang="en-US" altLang="zh-CN" sz="2400" b="0" i="0" kern="1200" dirty="0" smtClean="0"/>
                <a:t>"</a:t>
              </a:r>
              <a:r>
                <a:rPr lang="zh-CN" altLang="en-US" sz="2400" b="0" i="0" kern="1200" dirty="0" smtClean="0"/>
                <a:t>有限时间内</a:t>
              </a:r>
              <a:r>
                <a:rPr lang="en-US" altLang="zh-CN" sz="2400" b="0" i="0" kern="1200" dirty="0" smtClean="0"/>
                <a:t>"</a:t>
              </a:r>
              <a:r>
                <a:rPr lang="zh-CN" altLang="en-US" sz="2400" b="0" i="0" kern="1200" dirty="0" smtClean="0"/>
                <a:t>和</a:t>
              </a:r>
              <a:r>
                <a:rPr lang="en-US" altLang="zh-CN" sz="2400" b="0" i="0" kern="1200" dirty="0" smtClean="0"/>
                <a:t>"</a:t>
              </a:r>
              <a:r>
                <a:rPr lang="zh-CN" altLang="en-US" sz="2400" b="0" i="0" kern="1200" dirty="0" smtClean="0"/>
                <a:t>返回结果</a:t>
              </a:r>
              <a:r>
                <a:rPr lang="en-US" altLang="zh-CN" sz="2400" b="0" i="0" kern="1200" dirty="0" smtClean="0"/>
                <a:t>"</a:t>
              </a:r>
              <a:r>
                <a:rPr lang="zh-CN" altLang="en-US" sz="2400" b="0" i="0" kern="1200" dirty="0" smtClean="0"/>
                <a:t>。</a:t>
              </a:r>
              <a:endParaRPr lang="zh-CN" altLang="en-US" sz="2400" b="0" i="0" kern="1200" dirty="0"/>
            </a:p>
          </p:txBody>
        </p:sp>
      </p:grpSp>
      <p:grpSp>
        <p:nvGrpSpPr>
          <p:cNvPr id="19" name="组合 18"/>
          <p:cNvGrpSpPr/>
          <p:nvPr/>
        </p:nvGrpSpPr>
        <p:grpSpPr>
          <a:xfrm>
            <a:off x="1841862" y="6439022"/>
            <a:ext cx="9980020" cy="2218152"/>
            <a:chOff x="1841862" y="6439022"/>
            <a:chExt cx="9980020" cy="2218152"/>
          </a:xfrm>
        </p:grpSpPr>
        <p:sp>
          <p:nvSpPr>
            <p:cNvPr id="15" name="任意多边形 14"/>
            <p:cNvSpPr/>
            <p:nvPr/>
          </p:nvSpPr>
          <p:spPr>
            <a:xfrm>
              <a:off x="1841862" y="6439022"/>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15240" tIns="791593" rIns="15240" bIns="791593" numCol="1" spcCol="1270" anchor="ctr" anchorCtr="0">
              <a:noAutofit/>
            </a:bodyPr>
            <a:lstStyle/>
            <a:p>
              <a:pPr lvl="0" algn="ctr" defTabSz="1066800">
                <a:lnSpc>
                  <a:spcPct val="90000"/>
                </a:lnSpc>
                <a:spcBef>
                  <a:spcPct val="0"/>
                </a:spcBef>
                <a:spcAft>
                  <a:spcPct val="35000"/>
                </a:spcAft>
              </a:pPr>
              <a:r>
                <a:rPr lang="zh-CN" altLang="en-US" sz="2400" kern="1200" dirty="0" smtClean="0"/>
                <a:t>分区容错性</a:t>
              </a:r>
              <a:endParaRPr lang="zh-CN" altLang="en-US" sz="2400" kern="1200" dirty="0"/>
            </a:p>
          </p:txBody>
        </p:sp>
        <p:sp>
          <p:nvSpPr>
            <p:cNvPr id="16" name="任意多边形 15"/>
            <p:cNvSpPr/>
            <p:nvPr/>
          </p:nvSpPr>
          <p:spPr>
            <a:xfrm>
              <a:off x="3394567" y="6439022"/>
              <a:ext cx="8427315" cy="1441800"/>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85623" rIns="85622" bIns="85624"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分区容错性约束了一个分布式系统具有如下特性：分布式系统在遇到任何网络分区故障的时候，仍然需要能够保证对外提供满足一致性和可用性的服务，除非是整个网络环境都发生了故障。</a:t>
              </a:r>
              <a:endParaRPr lang="zh-CN" altLang="en-US" sz="2400" b="0" i="0" kern="1200" dirty="0"/>
            </a:p>
          </p:txBody>
        </p:sp>
      </p:grpSp>
    </p:spTree>
    <p:extLst>
      <p:ext uri="{BB962C8B-B14F-4D97-AF65-F5344CB8AC3E}">
        <p14:creationId xmlns:p14="http://schemas.microsoft.com/office/powerpoint/2010/main" val="33070845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分布式系统基本理</a:t>
            </a:r>
            <a:r>
              <a:rPr lang="zh-CN" altLang="en-US" sz="1600" dirty="0">
                <a:latin typeface="华文新魏" pitchFamily="2" charset="-122"/>
                <a:ea typeface="华文新魏" pitchFamily="2" charset="-122"/>
              </a:rPr>
              <a:t>论</a:t>
            </a:r>
            <a:r>
              <a:rPr lang="en-US" altLang="zh-CN" sz="1600" dirty="0" smtClean="0">
                <a:latin typeface="华文新魏" pitchFamily="2" charset="-122"/>
                <a:ea typeface="华文新魏" pitchFamily="2" charset="-122"/>
              </a:rPr>
              <a:t>——</a:t>
            </a:r>
            <a:r>
              <a:rPr lang="en-US" altLang="zh-CN" sz="1600" dirty="0" smtClean="0">
                <a:latin typeface="+mj-lt"/>
              </a:rPr>
              <a:t>BASE</a:t>
            </a:r>
            <a:r>
              <a:rPr lang="zh-CN" altLang="en-US" sz="1600" dirty="0" smtClean="0">
                <a:latin typeface="华文新魏" pitchFamily="2" charset="-122"/>
                <a:ea typeface="华文新魏" pitchFamily="2" charset="-122"/>
              </a:rPr>
              <a:t>理论</a:t>
            </a:r>
            <a:endParaRPr lang="zh-CN" altLang="en-US" sz="1600" dirty="0">
              <a:latin typeface="华文新魏" pitchFamily="2" charset="-122"/>
              <a:ea typeface="华文新魏" pitchFamily="2" charset="-122"/>
            </a:endParaRPr>
          </a:p>
        </p:txBody>
      </p:sp>
      <p:sp>
        <p:nvSpPr>
          <p:cNvPr id="31" name="文本框 75"/>
          <p:cNvSpPr txBox="1">
            <a:spLocks noChangeArrowheads="1"/>
          </p:cNvSpPr>
          <p:nvPr/>
        </p:nvSpPr>
        <p:spPr bwMode="auto">
          <a:xfrm>
            <a:off x="1168106" y="3317057"/>
            <a:ext cx="3925224" cy="4199988"/>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algn="l" defTabSz="914400" hangingPunct="1">
              <a:lnSpc>
                <a:spcPct val="150000"/>
              </a:lnSpc>
              <a:defRPr/>
            </a:pPr>
            <a:r>
              <a:rPr lang="en-US" altLang="zh-CN" sz="2000" dirty="0"/>
              <a:t> </a:t>
            </a:r>
            <a:r>
              <a:rPr lang="en-US" altLang="zh-CN" sz="2000" dirty="0" smtClean="0"/>
              <a:t>         BASE</a:t>
            </a:r>
            <a:r>
              <a:rPr lang="zh-CN" altLang="en-US" sz="2000" dirty="0"/>
              <a:t>是</a:t>
            </a:r>
            <a:r>
              <a:rPr lang="en-US" altLang="zh-CN" sz="2000" dirty="0"/>
              <a:t>Basically Available</a:t>
            </a:r>
            <a:r>
              <a:rPr lang="zh-CN" altLang="en-US" sz="2000" dirty="0"/>
              <a:t>（基本可用）</a:t>
            </a:r>
            <a:r>
              <a:rPr lang="en-US" altLang="zh-CN" sz="2000" dirty="0"/>
              <a:t>Soft state</a:t>
            </a:r>
            <a:r>
              <a:rPr lang="zh-CN" altLang="en-US" sz="2000" dirty="0"/>
              <a:t>（软状态）和</a:t>
            </a:r>
            <a:r>
              <a:rPr lang="en-US" altLang="zh-CN" sz="2000" dirty="0"/>
              <a:t>Eventually consistent</a:t>
            </a:r>
            <a:r>
              <a:rPr lang="zh-CN" altLang="en-US" sz="2000" dirty="0"/>
              <a:t>（最终一致性）三个短语的</a:t>
            </a:r>
            <a:r>
              <a:rPr lang="zh-CN" altLang="en-US" sz="2000" dirty="0" smtClean="0"/>
              <a:t>缩写</a:t>
            </a:r>
            <a:r>
              <a:rPr lang="en-US" altLang="zh-CN" sz="2000" dirty="0" smtClean="0"/>
              <a:t>.</a:t>
            </a:r>
          </a:p>
          <a:p>
            <a:pPr lvl="0" algn="l" defTabSz="914400" hangingPunct="1">
              <a:lnSpc>
                <a:spcPct val="150000"/>
              </a:lnSpc>
              <a:defRPr/>
            </a:pPr>
            <a:r>
              <a:rPr lang="en-US" altLang="zh-CN" sz="2000" dirty="0"/>
              <a:t> </a:t>
            </a:r>
            <a:r>
              <a:rPr lang="en-US" altLang="zh-CN" sz="2000" dirty="0" smtClean="0"/>
              <a:t>        BASE</a:t>
            </a:r>
            <a:r>
              <a:rPr lang="zh-CN" altLang="en-US" sz="2000" dirty="0"/>
              <a:t>理论的核心思想是：即使无法做到强一致性，但每个应用都可以根据自身业务特点，采用适当的方式来使系统达到最终一致性。</a:t>
            </a:r>
          </a:p>
        </p:txBody>
      </p:sp>
      <p:graphicFrame>
        <p:nvGraphicFramePr>
          <p:cNvPr id="26" name="图示 25"/>
          <p:cNvGraphicFramePr/>
          <p:nvPr>
            <p:extLst>
              <p:ext uri="{D42A27DB-BD31-4B8C-83A1-F6EECF244321}">
                <p14:modId xmlns:p14="http://schemas.microsoft.com/office/powerpoint/2010/main" val="1131350585"/>
              </p:ext>
            </p:extLst>
          </p:nvPr>
        </p:nvGraphicFramePr>
        <p:xfrm>
          <a:off x="5276431" y="2653054"/>
          <a:ext cx="8669867" cy="5779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6810837"/>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分布式系统基本理</a:t>
            </a:r>
            <a:r>
              <a:rPr lang="zh-CN" altLang="en-US" sz="1600" dirty="0">
                <a:latin typeface="华文新魏" pitchFamily="2" charset="-122"/>
                <a:ea typeface="华文新魏" pitchFamily="2" charset="-122"/>
              </a:rPr>
              <a:t>论</a:t>
            </a:r>
            <a:r>
              <a:rPr lang="en-US" altLang="zh-CN" sz="1600" dirty="0" smtClean="0">
                <a:latin typeface="华文新魏" pitchFamily="2" charset="-122"/>
                <a:ea typeface="华文新魏" pitchFamily="2" charset="-122"/>
              </a:rPr>
              <a:t>——</a:t>
            </a:r>
            <a:r>
              <a:rPr lang="en-US" altLang="zh-CN" sz="1600" dirty="0" smtClean="0">
                <a:latin typeface="+mj-lt"/>
              </a:rPr>
              <a:t>BASE</a:t>
            </a:r>
            <a:r>
              <a:rPr lang="zh-CN" altLang="en-US" sz="1600" dirty="0" smtClean="0">
                <a:latin typeface="华文新魏" pitchFamily="2" charset="-122"/>
                <a:ea typeface="华文新魏" pitchFamily="2" charset="-122"/>
              </a:rPr>
              <a:t>理论</a:t>
            </a:r>
            <a:endParaRPr lang="zh-CN" altLang="en-US" sz="1600" dirty="0">
              <a:latin typeface="华文新魏" pitchFamily="2" charset="-122"/>
              <a:ea typeface="华文新魏" pitchFamily="2" charset="-122"/>
            </a:endParaRPr>
          </a:p>
        </p:txBody>
      </p:sp>
      <p:grpSp>
        <p:nvGrpSpPr>
          <p:cNvPr id="17" name="组合 16"/>
          <p:cNvGrpSpPr/>
          <p:nvPr/>
        </p:nvGrpSpPr>
        <p:grpSpPr>
          <a:xfrm>
            <a:off x="1841862" y="2380935"/>
            <a:ext cx="9980020" cy="2218153"/>
            <a:chOff x="1841862" y="2380935"/>
            <a:chExt cx="9980020" cy="2218153"/>
          </a:xfrm>
        </p:grpSpPr>
        <p:sp>
          <p:nvSpPr>
            <p:cNvPr id="3" name="任意多边形 2"/>
            <p:cNvSpPr/>
            <p:nvPr/>
          </p:nvSpPr>
          <p:spPr>
            <a:xfrm>
              <a:off x="1841862" y="2380935"/>
              <a:ext cx="1552706" cy="2218153"/>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240" tIns="791594" rIns="15240" bIns="791593" numCol="1" spcCol="1270" anchor="ctr" anchorCtr="0">
              <a:noAutofit/>
            </a:bodyPr>
            <a:lstStyle/>
            <a:p>
              <a:pPr lvl="0" algn="ctr" defTabSz="1066800">
                <a:lnSpc>
                  <a:spcPct val="90000"/>
                </a:lnSpc>
                <a:spcBef>
                  <a:spcPct val="0"/>
                </a:spcBef>
                <a:spcAft>
                  <a:spcPct val="35000"/>
                </a:spcAft>
              </a:pPr>
              <a:r>
                <a:rPr lang="zh-CN" altLang="en-US" sz="2400" kern="1200" dirty="0" smtClean="0"/>
                <a:t>基本可用</a:t>
              </a:r>
              <a:endParaRPr lang="zh-CN" altLang="en-US" sz="2400" kern="1200" dirty="0"/>
            </a:p>
          </p:txBody>
        </p:sp>
        <p:sp>
          <p:nvSpPr>
            <p:cNvPr id="4" name="任意多边形 3"/>
            <p:cNvSpPr/>
            <p:nvPr/>
          </p:nvSpPr>
          <p:spPr>
            <a:xfrm>
              <a:off x="3394567" y="2380937"/>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85622" rIns="85622" bIns="85624"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基本可用是指分布式系统在出现不可预知故障的时候，允许损失部分可用性</a:t>
              </a:r>
              <a:r>
                <a:rPr lang="en-US" altLang="en-US" sz="2400" b="0" i="0" kern="1200" dirty="0" smtClean="0"/>
                <a:t>----</a:t>
              </a:r>
              <a:r>
                <a:rPr lang="zh-CN" altLang="en-US" sz="2400" b="0" i="0" kern="1200" dirty="0" smtClean="0"/>
                <a:t>注意，这绝不等价于系统不可用</a:t>
              </a:r>
              <a:endParaRPr lang="zh-CN" altLang="en-US" sz="2400" b="0" i="0" kern="1200" dirty="0"/>
            </a:p>
          </p:txBody>
        </p:sp>
      </p:grpSp>
      <p:grpSp>
        <p:nvGrpSpPr>
          <p:cNvPr id="18" name="组合 17"/>
          <p:cNvGrpSpPr/>
          <p:nvPr/>
        </p:nvGrpSpPr>
        <p:grpSpPr>
          <a:xfrm>
            <a:off x="1841862" y="4409979"/>
            <a:ext cx="9980020" cy="2218152"/>
            <a:chOff x="1841862" y="4409979"/>
            <a:chExt cx="9980020" cy="2218152"/>
          </a:xfrm>
        </p:grpSpPr>
        <p:sp>
          <p:nvSpPr>
            <p:cNvPr id="7" name="任意多边形 6"/>
            <p:cNvSpPr/>
            <p:nvPr/>
          </p:nvSpPr>
          <p:spPr>
            <a:xfrm>
              <a:off x="1841862" y="4409979"/>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498774"/>
                <a:satOff val="3810"/>
                <a:lumOff val="-3137"/>
                <a:alphaOff val="0"/>
              </a:schemeClr>
            </a:lnRef>
            <a:fillRef idx="1">
              <a:schemeClr val="accent4">
                <a:hueOff val="-498774"/>
                <a:satOff val="3810"/>
                <a:lumOff val="-3137"/>
                <a:alphaOff val="0"/>
              </a:schemeClr>
            </a:fillRef>
            <a:effectRef idx="0">
              <a:schemeClr val="accent4">
                <a:hueOff val="-498774"/>
                <a:satOff val="3810"/>
                <a:lumOff val="-3137"/>
                <a:alphaOff val="0"/>
              </a:schemeClr>
            </a:effectRef>
            <a:fontRef idx="minor">
              <a:schemeClr val="lt1"/>
            </a:fontRef>
          </p:style>
          <p:txBody>
            <a:bodyPr spcFirstLastPara="0" vert="horz" wrap="square" lIns="15240" tIns="791593" rIns="15240" bIns="791593" numCol="1" spcCol="1270" anchor="ctr" anchorCtr="0">
              <a:noAutofit/>
            </a:bodyPr>
            <a:lstStyle/>
            <a:p>
              <a:pPr lvl="0" algn="ctr" defTabSz="1066800">
                <a:lnSpc>
                  <a:spcPct val="90000"/>
                </a:lnSpc>
                <a:spcBef>
                  <a:spcPct val="0"/>
                </a:spcBef>
                <a:spcAft>
                  <a:spcPct val="35000"/>
                </a:spcAft>
              </a:pPr>
              <a:r>
                <a:rPr lang="zh-CN" altLang="en-US" sz="2400" kern="1200" dirty="0" smtClean="0"/>
                <a:t>软状态</a:t>
              </a:r>
              <a:endParaRPr lang="zh-CN" altLang="en-US" sz="2400" kern="1200" dirty="0"/>
            </a:p>
          </p:txBody>
        </p:sp>
        <p:sp>
          <p:nvSpPr>
            <p:cNvPr id="8" name="任意多边形 7"/>
            <p:cNvSpPr/>
            <p:nvPr/>
          </p:nvSpPr>
          <p:spPr>
            <a:xfrm>
              <a:off x="3394567" y="4409980"/>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498774"/>
                <a:satOff val="3810"/>
                <a:lumOff val="-31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85622" rIns="85622" bIns="85624"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软状态指允许系统中的数据存在中间状态，并认为该中间状态的存在不会影响系统的整体可用性，即允许系统在不同节点的数据副本之间进行数据同步的过程存在延时</a:t>
              </a:r>
              <a:endParaRPr lang="zh-CN" altLang="en-US" sz="2400" b="0" i="0" kern="1200" dirty="0"/>
            </a:p>
          </p:txBody>
        </p:sp>
      </p:grpSp>
      <p:grpSp>
        <p:nvGrpSpPr>
          <p:cNvPr id="19" name="组合 18"/>
          <p:cNvGrpSpPr/>
          <p:nvPr/>
        </p:nvGrpSpPr>
        <p:grpSpPr>
          <a:xfrm>
            <a:off x="1841862" y="6439022"/>
            <a:ext cx="9980020" cy="2218152"/>
            <a:chOff x="1841862" y="6439022"/>
            <a:chExt cx="9980020" cy="2218152"/>
          </a:xfrm>
        </p:grpSpPr>
        <p:sp>
          <p:nvSpPr>
            <p:cNvPr id="15" name="任意多边形 14"/>
            <p:cNvSpPr/>
            <p:nvPr/>
          </p:nvSpPr>
          <p:spPr>
            <a:xfrm>
              <a:off x="1841862" y="6439022"/>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15240" tIns="791593" rIns="15240" bIns="791593" numCol="1" spcCol="1270" anchor="ctr" anchorCtr="0">
              <a:noAutofit/>
            </a:bodyPr>
            <a:lstStyle/>
            <a:p>
              <a:pPr lvl="0" algn="ctr" defTabSz="1066800">
                <a:lnSpc>
                  <a:spcPct val="90000"/>
                </a:lnSpc>
                <a:spcBef>
                  <a:spcPct val="0"/>
                </a:spcBef>
                <a:spcAft>
                  <a:spcPct val="35000"/>
                </a:spcAft>
              </a:pPr>
              <a:r>
                <a:rPr lang="zh-CN" altLang="en-US" sz="2400" kern="1200" dirty="0" smtClean="0"/>
                <a:t>最终一致性</a:t>
              </a:r>
              <a:endParaRPr lang="zh-CN" altLang="en-US" sz="2400" kern="1200" dirty="0"/>
            </a:p>
          </p:txBody>
        </p:sp>
        <p:sp>
          <p:nvSpPr>
            <p:cNvPr id="16" name="任意多边形 15"/>
            <p:cNvSpPr/>
            <p:nvPr/>
          </p:nvSpPr>
          <p:spPr>
            <a:xfrm>
              <a:off x="3394567" y="6439022"/>
              <a:ext cx="8427315" cy="1441800"/>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85623" rIns="85622" bIns="85624" numCol="1" spcCol="1270" anchor="ctr" anchorCtr="0">
              <a:noAutofit/>
            </a:bodyPr>
            <a:lstStyle/>
            <a:p>
              <a:pPr marL="228600" lvl="1" indent="-228600" algn="l" defTabSz="1066800">
                <a:lnSpc>
                  <a:spcPct val="90000"/>
                </a:lnSpc>
                <a:spcBef>
                  <a:spcPct val="0"/>
                </a:spcBef>
                <a:spcAft>
                  <a:spcPct val="15000"/>
                </a:spcAft>
                <a:buChar char="••"/>
              </a:pPr>
              <a:r>
                <a:rPr lang="zh-CN" altLang="en-US" sz="2400" b="0" i="0" kern="1200" dirty="0" smtClean="0"/>
                <a:t>最终一致性强调的是所有的数据副本，在经过一段时间的同步之后，最终都能够达到一个一致的状态。因此，最终一致性的本质是需要系统保证最终数据能够达到一致，而不需要实时保证系统数据的强一致性。</a:t>
              </a:r>
              <a:endParaRPr lang="zh-CN" altLang="en-US" sz="2400" b="0" i="0" kern="1200" dirty="0"/>
            </a:p>
          </p:txBody>
        </p:sp>
      </p:grpSp>
    </p:spTree>
    <p:extLst>
      <p:ext uri="{BB962C8B-B14F-4D97-AF65-F5344CB8AC3E}">
        <p14:creationId xmlns:p14="http://schemas.microsoft.com/office/powerpoint/2010/main" val="10306857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分布式系统基本理</a:t>
            </a:r>
            <a:r>
              <a:rPr lang="zh-CN" altLang="en-US" sz="1600" dirty="0">
                <a:latin typeface="华文新魏" pitchFamily="2" charset="-122"/>
                <a:ea typeface="华文新魏" pitchFamily="2" charset="-122"/>
              </a:rPr>
              <a:t>论</a:t>
            </a:r>
            <a:r>
              <a:rPr lang="en-US" altLang="zh-CN" sz="1600" dirty="0" smtClean="0">
                <a:latin typeface="华文新魏" pitchFamily="2" charset="-122"/>
                <a:ea typeface="华文新魏" pitchFamily="2" charset="-122"/>
              </a:rPr>
              <a:t>——</a:t>
            </a:r>
            <a:r>
              <a:rPr lang="zh-CN" altLang="en-US" sz="1600" dirty="0">
                <a:latin typeface="华文新魏" pitchFamily="2" charset="-122"/>
                <a:ea typeface="华文新魏" pitchFamily="2" charset="-122"/>
              </a:rPr>
              <a:t>酸碱平衡</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694" y="3365418"/>
            <a:ext cx="4788352" cy="3696608"/>
          </a:xfrm>
          <a:prstGeom prst="rect">
            <a:avLst/>
          </a:prstGeom>
        </p:spPr>
      </p:pic>
      <p:sp>
        <p:nvSpPr>
          <p:cNvPr id="14" name="文本框 75"/>
          <p:cNvSpPr txBox="1">
            <a:spLocks noChangeArrowheads="1"/>
          </p:cNvSpPr>
          <p:nvPr/>
        </p:nvSpPr>
        <p:spPr bwMode="auto">
          <a:xfrm>
            <a:off x="936368" y="2559412"/>
            <a:ext cx="5438307" cy="5637689"/>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algn="l" defTabSz="914400" hangingPunct="1">
              <a:lnSpc>
                <a:spcPct val="150000"/>
              </a:lnSpc>
              <a:defRPr/>
            </a:pPr>
            <a:r>
              <a:rPr lang="en-US" altLang="zh-CN" sz="2000" dirty="0"/>
              <a:t> </a:t>
            </a:r>
            <a:r>
              <a:rPr lang="en-US" altLang="zh-CN" sz="2000" dirty="0" smtClean="0"/>
              <a:t>        </a:t>
            </a:r>
            <a:r>
              <a:rPr lang="zh-CN" altLang="zh-CN" sz="2000" dirty="0" smtClean="0"/>
              <a:t>化学</a:t>
            </a:r>
            <a:r>
              <a:rPr lang="zh-CN" altLang="zh-CN" sz="2000" dirty="0"/>
              <a:t>理论中</a:t>
            </a:r>
            <a:r>
              <a:rPr lang="en-US" altLang="zh-CN" sz="2000" dirty="0"/>
              <a:t>ACID</a:t>
            </a:r>
            <a:r>
              <a:rPr lang="zh-CN" altLang="zh-CN" sz="2000" dirty="0"/>
              <a:t>是酸、</a:t>
            </a:r>
            <a:r>
              <a:rPr lang="en-US" altLang="zh-CN" sz="2000" dirty="0"/>
              <a:t>Base</a:t>
            </a:r>
            <a:r>
              <a:rPr lang="zh-CN" altLang="zh-CN" sz="2000" dirty="0"/>
              <a:t>恰好是</a:t>
            </a:r>
            <a:r>
              <a:rPr lang="zh-CN" altLang="zh-CN" sz="2000" dirty="0" smtClean="0"/>
              <a:t>碱</a:t>
            </a:r>
            <a:r>
              <a:rPr lang="zh-CN" altLang="en-US" sz="2000" dirty="0" smtClean="0"/>
              <a:t>，所有就产生了</a:t>
            </a:r>
            <a:r>
              <a:rPr lang="zh-CN" altLang="zh-CN" sz="2000" dirty="0"/>
              <a:t>酸碱平衡（</a:t>
            </a:r>
            <a:r>
              <a:rPr lang="en-US" altLang="zh-CN" sz="2000" dirty="0"/>
              <a:t>ACID-BASE Balance</a:t>
            </a:r>
            <a:r>
              <a:rPr lang="zh-CN" altLang="zh-CN" sz="2000" dirty="0" smtClean="0"/>
              <a:t>）</a:t>
            </a:r>
            <a:endParaRPr lang="en-US" altLang="zh-CN" sz="2000" dirty="0" smtClean="0"/>
          </a:p>
          <a:p>
            <a:pPr algn="l" defTabSz="914400" hangingPunct="1">
              <a:lnSpc>
                <a:spcPct val="150000"/>
              </a:lnSpc>
              <a:defRPr/>
            </a:pPr>
            <a:r>
              <a:rPr lang="en-US" altLang="zh-CN" sz="2000" dirty="0" smtClean="0"/>
              <a:t>         BASE</a:t>
            </a:r>
            <a:r>
              <a:rPr lang="zh-CN" altLang="en-US" sz="2000" dirty="0"/>
              <a:t>理论面向的是大型高可用可扩展的分布式系统，和传统的事物</a:t>
            </a:r>
            <a:r>
              <a:rPr lang="en-US" altLang="zh-CN" sz="2000" dirty="0"/>
              <a:t>ACID</a:t>
            </a:r>
            <a:r>
              <a:rPr lang="zh-CN" altLang="en-US" sz="2000" dirty="0"/>
              <a:t>特性是相反的，它完全不同于</a:t>
            </a:r>
            <a:r>
              <a:rPr lang="en-US" altLang="zh-CN" sz="2000" dirty="0"/>
              <a:t>ACID</a:t>
            </a:r>
            <a:r>
              <a:rPr lang="zh-CN" altLang="en-US" sz="2000" dirty="0"/>
              <a:t>的强一致性模型，而是通过牺牲强一致性来获得可用性，并允许数据在一段时间内是不一致的，但最终达到一致状态。但同时，在实际的分布式场景中，不同业务单元和组件对数据一致性的要求是不同的，因此在具体的分布式系统架构设计过程中，</a:t>
            </a:r>
            <a:r>
              <a:rPr lang="en-US" altLang="zh-CN" sz="2000" dirty="0"/>
              <a:t>ACID</a:t>
            </a:r>
            <a:r>
              <a:rPr lang="zh-CN" altLang="en-US" sz="2000" dirty="0"/>
              <a:t>特性和</a:t>
            </a:r>
            <a:r>
              <a:rPr lang="en-US" altLang="zh-CN" sz="2000" dirty="0"/>
              <a:t>BASE</a:t>
            </a:r>
            <a:r>
              <a:rPr lang="zh-CN" altLang="en-US" sz="2000" dirty="0"/>
              <a:t>理论往往又会结合在一起。</a:t>
            </a:r>
            <a:endParaRPr lang="zh-CN" altLang="zh-CN" sz="2000" dirty="0"/>
          </a:p>
          <a:p>
            <a:pPr lvl="0" algn="l" defTabSz="914400" hangingPunct="1">
              <a:lnSpc>
                <a:spcPct val="150000"/>
              </a:lnSpc>
              <a:defRPr/>
            </a:pPr>
            <a:endParaRPr lang="zh-CN" altLang="en-US" sz="2000" dirty="0"/>
          </a:p>
        </p:txBody>
      </p:sp>
    </p:spTree>
    <p:extLst>
      <p:ext uri="{BB962C8B-B14F-4D97-AF65-F5344CB8AC3E}">
        <p14:creationId xmlns:p14="http://schemas.microsoft.com/office/powerpoint/2010/main" val="103068578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95945" y="-248197"/>
            <a:ext cx="7557025" cy="1618776"/>
            <a:chOff x="793488" y="6234"/>
            <a:chExt cx="7557025" cy="1618776"/>
          </a:xfrm>
        </p:grpSpPr>
        <p:grpSp>
          <p:nvGrpSpPr>
            <p:cNvPr id="14" name="组合 13"/>
            <p:cNvGrpSpPr/>
            <p:nvPr/>
          </p:nvGrpSpPr>
          <p:grpSpPr>
            <a:xfrm>
              <a:off x="804724" y="6234"/>
              <a:ext cx="2321535" cy="1618776"/>
              <a:chOff x="804724" y="870330"/>
              <a:chExt cx="2321535" cy="1618776"/>
            </a:xfrm>
          </p:grpSpPr>
          <p:sp>
            <p:nvSpPr>
              <p:cNvPr id="16" name="TextBox 15"/>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7" name="TextBox 16"/>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8" name="椭圆 17"/>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5" name="直接连接符 14"/>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endParaRPr lang="zh-CN" altLang="en-US" sz="1600" dirty="0">
              <a:latin typeface="华文新魏" pitchFamily="2" charset="-122"/>
              <a:ea typeface="华文新魏" pitchFamily="2" charset="-122"/>
            </a:endParaRPr>
          </a:p>
        </p:txBody>
      </p:sp>
      <p:grpSp>
        <p:nvGrpSpPr>
          <p:cNvPr id="7" name="组合 6"/>
          <p:cNvGrpSpPr/>
          <p:nvPr/>
        </p:nvGrpSpPr>
        <p:grpSpPr>
          <a:xfrm>
            <a:off x="2245844" y="2261872"/>
            <a:ext cx="8669866" cy="2751666"/>
            <a:chOff x="2245844" y="2261872"/>
            <a:chExt cx="8669866" cy="2751666"/>
          </a:xfrm>
        </p:grpSpPr>
        <p:sp>
          <p:nvSpPr>
            <p:cNvPr id="3" name="任意多边形 2"/>
            <p:cNvSpPr/>
            <p:nvPr/>
          </p:nvSpPr>
          <p:spPr>
            <a:xfrm>
              <a:off x="5713790" y="2261872"/>
              <a:ext cx="5201920" cy="2751666"/>
            </a:xfrm>
            <a:custGeom>
              <a:avLst/>
              <a:gdLst>
                <a:gd name="connsiteX0" fmla="*/ 0 w 5201920"/>
                <a:gd name="connsiteY0" fmla="*/ 343958 h 2751666"/>
                <a:gd name="connsiteX1" fmla="*/ 3826087 w 5201920"/>
                <a:gd name="connsiteY1" fmla="*/ 343958 h 2751666"/>
                <a:gd name="connsiteX2" fmla="*/ 3826087 w 5201920"/>
                <a:gd name="connsiteY2" fmla="*/ 0 h 2751666"/>
                <a:gd name="connsiteX3" fmla="*/ 5201920 w 5201920"/>
                <a:gd name="connsiteY3" fmla="*/ 1375833 h 2751666"/>
                <a:gd name="connsiteX4" fmla="*/ 3826087 w 5201920"/>
                <a:gd name="connsiteY4" fmla="*/ 2751666 h 2751666"/>
                <a:gd name="connsiteX5" fmla="*/ 3826087 w 5201920"/>
                <a:gd name="connsiteY5" fmla="*/ 2407708 h 2751666"/>
                <a:gd name="connsiteX6" fmla="*/ 0 w 5201920"/>
                <a:gd name="connsiteY6" fmla="*/ 2407708 h 2751666"/>
                <a:gd name="connsiteX7" fmla="*/ 0 w 5201920"/>
                <a:gd name="connsiteY7" fmla="*/ 343958 h 275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1920" h="2751666">
                  <a:moveTo>
                    <a:pt x="0" y="343958"/>
                  </a:moveTo>
                  <a:lnTo>
                    <a:pt x="3826087" y="343958"/>
                  </a:lnTo>
                  <a:lnTo>
                    <a:pt x="3826087" y="0"/>
                  </a:lnTo>
                  <a:lnTo>
                    <a:pt x="5201920" y="1375833"/>
                  </a:lnTo>
                  <a:lnTo>
                    <a:pt x="3826087" y="2751666"/>
                  </a:lnTo>
                  <a:lnTo>
                    <a:pt x="3826087" y="2407708"/>
                  </a:lnTo>
                  <a:lnTo>
                    <a:pt x="0" y="2407708"/>
                  </a:lnTo>
                  <a:lnTo>
                    <a:pt x="0" y="34395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495" tIns="367453" rIns="1055370" bIns="367453" numCol="1" spcCol="1270" anchor="t" anchorCtr="0">
              <a:noAutofit/>
            </a:bodyPr>
            <a:lstStyle/>
            <a:p>
              <a:pPr marL="285750" lvl="1" indent="-285750" algn="l" defTabSz="1644650">
                <a:lnSpc>
                  <a:spcPct val="90000"/>
                </a:lnSpc>
                <a:spcBef>
                  <a:spcPct val="0"/>
                </a:spcBef>
                <a:spcAft>
                  <a:spcPct val="15000"/>
                </a:spcAft>
                <a:buChar char="••"/>
              </a:pPr>
              <a:r>
                <a:rPr lang="zh-CN" altLang="en-US" sz="3700" b="0" i="0" kern="1200" dirty="0" smtClean="0"/>
                <a:t>全局事务（标准的分布式事务）</a:t>
              </a:r>
              <a:r>
                <a:rPr lang="zh-CN" altLang="en-US" sz="3700" kern="1200" dirty="0" smtClean="0"/>
                <a:t/>
              </a:r>
              <a:br>
                <a:rPr lang="zh-CN" altLang="en-US" sz="3700" kern="1200" dirty="0" smtClean="0"/>
              </a:br>
              <a:endParaRPr lang="zh-CN" altLang="en-US" sz="3700" kern="1200" dirty="0"/>
            </a:p>
          </p:txBody>
        </p:sp>
        <p:sp>
          <p:nvSpPr>
            <p:cNvPr id="4" name="任意多边形 3"/>
            <p:cNvSpPr/>
            <p:nvPr/>
          </p:nvSpPr>
          <p:spPr>
            <a:xfrm>
              <a:off x="2245844" y="2261872"/>
              <a:ext cx="3467946" cy="2751666"/>
            </a:xfrm>
            <a:custGeom>
              <a:avLst/>
              <a:gdLst>
                <a:gd name="connsiteX0" fmla="*/ 0 w 3467946"/>
                <a:gd name="connsiteY0" fmla="*/ 458620 h 2751666"/>
                <a:gd name="connsiteX1" fmla="*/ 458620 w 3467946"/>
                <a:gd name="connsiteY1" fmla="*/ 0 h 2751666"/>
                <a:gd name="connsiteX2" fmla="*/ 3009326 w 3467946"/>
                <a:gd name="connsiteY2" fmla="*/ 0 h 2751666"/>
                <a:gd name="connsiteX3" fmla="*/ 3467946 w 3467946"/>
                <a:gd name="connsiteY3" fmla="*/ 458620 h 2751666"/>
                <a:gd name="connsiteX4" fmla="*/ 3467946 w 3467946"/>
                <a:gd name="connsiteY4" fmla="*/ 2293046 h 2751666"/>
                <a:gd name="connsiteX5" fmla="*/ 3009326 w 3467946"/>
                <a:gd name="connsiteY5" fmla="*/ 2751666 h 2751666"/>
                <a:gd name="connsiteX6" fmla="*/ 458620 w 3467946"/>
                <a:gd name="connsiteY6" fmla="*/ 2751666 h 2751666"/>
                <a:gd name="connsiteX7" fmla="*/ 0 w 3467946"/>
                <a:gd name="connsiteY7" fmla="*/ 2293046 h 2751666"/>
                <a:gd name="connsiteX8" fmla="*/ 0 w 3467946"/>
                <a:gd name="connsiteY8" fmla="*/ 458620 h 275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6" h="2751666">
                  <a:moveTo>
                    <a:pt x="0" y="458620"/>
                  </a:moveTo>
                  <a:cubicBezTo>
                    <a:pt x="0" y="205331"/>
                    <a:pt x="205331" y="0"/>
                    <a:pt x="458620" y="0"/>
                  </a:cubicBezTo>
                  <a:lnTo>
                    <a:pt x="3009326" y="0"/>
                  </a:lnTo>
                  <a:cubicBezTo>
                    <a:pt x="3262615" y="0"/>
                    <a:pt x="3467946" y="205331"/>
                    <a:pt x="3467946" y="458620"/>
                  </a:cubicBezTo>
                  <a:lnTo>
                    <a:pt x="3467946" y="2293046"/>
                  </a:lnTo>
                  <a:cubicBezTo>
                    <a:pt x="3467946" y="2546335"/>
                    <a:pt x="3262615" y="2751666"/>
                    <a:pt x="3009326" y="2751666"/>
                  </a:cubicBezTo>
                  <a:lnTo>
                    <a:pt x="458620" y="2751666"/>
                  </a:lnTo>
                  <a:cubicBezTo>
                    <a:pt x="205331" y="2751666"/>
                    <a:pt x="0" y="2546335"/>
                    <a:pt x="0" y="2293046"/>
                  </a:cubicBezTo>
                  <a:lnTo>
                    <a:pt x="0" y="45862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81975" tIns="258150" rIns="381975" bIns="258150" numCol="1" spcCol="1270" anchor="ctr" anchorCtr="0">
              <a:noAutofit/>
            </a:bodyPr>
            <a:lstStyle/>
            <a:p>
              <a:pPr lvl="0" algn="ctr" defTabSz="2889250">
                <a:lnSpc>
                  <a:spcPct val="90000"/>
                </a:lnSpc>
                <a:spcBef>
                  <a:spcPct val="0"/>
                </a:spcBef>
                <a:spcAft>
                  <a:spcPct val="35000"/>
                </a:spcAft>
              </a:pPr>
              <a:r>
                <a:rPr lang="zh-CN" altLang="en-US" sz="6500" kern="1200" dirty="0" smtClean="0"/>
                <a:t>刚性事务</a:t>
              </a:r>
              <a:endParaRPr lang="zh-CN" altLang="en-US" sz="6500" kern="1200" dirty="0"/>
            </a:p>
          </p:txBody>
        </p:sp>
      </p:grpSp>
      <p:grpSp>
        <p:nvGrpSpPr>
          <p:cNvPr id="8" name="组合 7"/>
          <p:cNvGrpSpPr/>
          <p:nvPr/>
        </p:nvGrpSpPr>
        <p:grpSpPr>
          <a:xfrm>
            <a:off x="2245844" y="5288705"/>
            <a:ext cx="8669866" cy="2751666"/>
            <a:chOff x="2245844" y="5288705"/>
            <a:chExt cx="8669866" cy="2751666"/>
          </a:xfrm>
        </p:grpSpPr>
        <p:sp>
          <p:nvSpPr>
            <p:cNvPr id="5" name="任意多边形 4"/>
            <p:cNvSpPr/>
            <p:nvPr/>
          </p:nvSpPr>
          <p:spPr>
            <a:xfrm>
              <a:off x="5713790" y="5288705"/>
              <a:ext cx="5201920" cy="2751666"/>
            </a:xfrm>
            <a:custGeom>
              <a:avLst/>
              <a:gdLst>
                <a:gd name="connsiteX0" fmla="*/ 0 w 5201920"/>
                <a:gd name="connsiteY0" fmla="*/ 343958 h 2751666"/>
                <a:gd name="connsiteX1" fmla="*/ 3826087 w 5201920"/>
                <a:gd name="connsiteY1" fmla="*/ 343958 h 2751666"/>
                <a:gd name="connsiteX2" fmla="*/ 3826087 w 5201920"/>
                <a:gd name="connsiteY2" fmla="*/ 0 h 2751666"/>
                <a:gd name="connsiteX3" fmla="*/ 5201920 w 5201920"/>
                <a:gd name="connsiteY3" fmla="*/ 1375833 h 2751666"/>
                <a:gd name="connsiteX4" fmla="*/ 3826087 w 5201920"/>
                <a:gd name="connsiteY4" fmla="*/ 2751666 h 2751666"/>
                <a:gd name="connsiteX5" fmla="*/ 3826087 w 5201920"/>
                <a:gd name="connsiteY5" fmla="*/ 2407708 h 2751666"/>
                <a:gd name="connsiteX6" fmla="*/ 0 w 5201920"/>
                <a:gd name="connsiteY6" fmla="*/ 2407708 h 2751666"/>
                <a:gd name="connsiteX7" fmla="*/ 0 w 5201920"/>
                <a:gd name="connsiteY7" fmla="*/ 343958 h 275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1920" h="2751666">
                  <a:moveTo>
                    <a:pt x="0" y="343958"/>
                  </a:moveTo>
                  <a:lnTo>
                    <a:pt x="3826087" y="343958"/>
                  </a:lnTo>
                  <a:lnTo>
                    <a:pt x="3826087" y="0"/>
                  </a:lnTo>
                  <a:lnTo>
                    <a:pt x="5201920" y="1375833"/>
                  </a:lnTo>
                  <a:lnTo>
                    <a:pt x="3826087" y="2751666"/>
                  </a:lnTo>
                  <a:lnTo>
                    <a:pt x="3826087" y="2407708"/>
                  </a:lnTo>
                  <a:lnTo>
                    <a:pt x="0" y="2407708"/>
                  </a:lnTo>
                  <a:lnTo>
                    <a:pt x="0" y="343958"/>
                  </a:lnTo>
                  <a:close/>
                </a:path>
              </a:pathLst>
            </a:custGeom>
          </p:spPr>
          <p:style>
            <a:lnRef idx="2">
              <a:schemeClr val="accent4">
                <a:tint val="40000"/>
                <a:alpha val="90000"/>
                <a:hueOff val="-643017"/>
                <a:satOff val="-16725"/>
                <a:lumOff val="-1506"/>
                <a:alphaOff val="0"/>
              </a:schemeClr>
            </a:lnRef>
            <a:fillRef idx="1">
              <a:schemeClr val="accent4">
                <a:tint val="40000"/>
                <a:alpha val="90000"/>
                <a:hueOff val="-643017"/>
                <a:satOff val="-16725"/>
                <a:lumOff val="-1506"/>
                <a:alphaOff val="0"/>
              </a:schemeClr>
            </a:fillRef>
            <a:effectRef idx="0">
              <a:schemeClr val="accent4">
                <a:tint val="40000"/>
                <a:alpha val="90000"/>
                <a:hueOff val="-643017"/>
                <a:satOff val="-16725"/>
                <a:lumOff val="-1506"/>
                <a:alphaOff val="0"/>
              </a:schemeClr>
            </a:effectRef>
            <a:fontRef idx="minor">
              <a:schemeClr val="dk1">
                <a:hueOff val="0"/>
                <a:satOff val="0"/>
                <a:lumOff val="0"/>
                <a:alphaOff val="0"/>
              </a:schemeClr>
            </a:fontRef>
          </p:style>
          <p:txBody>
            <a:bodyPr spcFirstLastPara="0" vert="horz" wrap="square" lIns="23495" tIns="367453" rIns="1055370" bIns="367453" numCol="1" spcCol="1270" anchor="t" anchorCtr="0">
              <a:noAutofit/>
            </a:bodyPr>
            <a:lstStyle/>
            <a:p>
              <a:pPr marL="285750" lvl="1" indent="-285750" algn="l" defTabSz="1644650">
                <a:lnSpc>
                  <a:spcPct val="90000"/>
                </a:lnSpc>
                <a:spcBef>
                  <a:spcPct val="0"/>
                </a:spcBef>
                <a:spcAft>
                  <a:spcPct val="15000"/>
                </a:spcAft>
                <a:buChar char="••"/>
              </a:pPr>
              <a:r>
                <a:rPr lang="en-US" altLang="zh-CN" sz="3700" kern="1200" dirty="0" smtClean="0"/>
                <a:t>TCC</a:t>
              </a:r>
              <a:endParaRPr lang="zh-CN" altLang="en-US" sz="3700" kern="1200" dirty="0"/>
            </a:p>
            <a:p>
              <a:pPr marL="285750" lvl="1" indent="-285750" algn="l" defTabSz="1644650">
                <a:lnSpc>
                  <a:spcPct val="90000"/>
                </a:lnSpc>
                <a:spcBef>
                  <a:spcPct val="0"/>
                </a:spcBef>
                <a:spcAft>
                  <a:spcPct val="15000"/>
                </a:spcAft>
                <a:buChar char="••"/>
              </a:pPr>
              <a:r>
                <a:rPr lang="zh-CN" altLang="en-US" sz="3700" b="0" i="0" kern="1200" dirty="0" smtClean="0"/>
                <a:t>最大努力通知</a:t>
              </a:r>
              <a:endParaRPr lang="zh-CN" altLang="en-US" sz="3700" kern="1200" dirty="0"/>
            </a:p>
            <a:p>
              <a:pPr marL="285750" lvl="1" indent="-285750" algn="l" defTabSz="1644650">
                <a:lnSpc>
                  <a:spcPct val="90000"/>
                </a:lnSpc>
                <a:spcBef>
                  <a:spcPct val="0"/>
                </a:spcBef>
                <a:spcAft>
                  <a:spcPct val="15000"/>
                </a:spcAft>
                <a:buChar char="••"/>
              </a:pPr>
              <a:r>
                <a:rPr lang="zh-CN" altLang="en-US" sz="3700" b="0" i="0" kern="1200" dirty="0" smtClean="0"/>
                <a:t>事务消息最终一致</a:t>
              </a:r>
              <a:endParaRPr lang="zh-CN" altLang="en-US" sz="3700" kern="1200" dirty="0"/>
            </a:p>
          </p:txBody>
        </p:sp>
        <p:sp>
          <p:nvSpPr>
            <p:cNvPr id="6" name="任意多边形 5"/>
            <p:cNvSpPr/>
            <p:nvPr/>
          </p:nvSpPr>
          <p:spPr>
            <a:xfrm>
              <a:off x="2245844" y="5288705"/>
              <a:ext cx="3467946" cy="2751666"/>
            </a:xfrm>
            <a:custGeom>
              <a:avLst/>
              <a:gdLst>
                <a:gd name="connsiteX0" fmla="*/ 0 w 3467946"/>
                <a:gd name="connsiteY0" fmla="*/ 458620 h 2751666"/>
                <a:gd name="connsiteX1" fmla="*/ 458620 w 3467946"/>
                <a:gd name="connsiteY1" fmla="*/ 0 h 2751666"/>
                <a:gd name="connsiteX2" fmla="*/ 3009326 w 3467946"/>
                <a:gd name="connsiteY2" fmla="*/ 0 h 2751666"/>
                <a:gd name="connsiteX3" fmla="*/ 3467946 w 3467946"/>
                <a:gd name="connsiteY3" fmla="*/ 458620 h 2751666"/>
                <a:gd name="connsiteX4" fmla="*/ 3467946 w 3467946"/>
                <a:gd name="connsiteY4" fmla="*/ 2293046 h 2751666"/>
                <a:gd name="connsiteX5" fmla="*/ 3009326 w 3467946"/>
                <a:gd name="connsiteY5" fmla="*/ 2751666 h 2751666"/>
                <a:gd name="connsiteX6" fmla="*/ 458620 w 3467946"/>
                <a:gd name="connsiteY6" fmla="*/ 2751666 h 2751666"/>
                <a:gd name="connsiteX7" fmla="*/ 0 w 3467946"/>
                <a:gd name="connsiteY7" fmla="*/ 2293046 h 2751666"/>
                <a:gd name="connsiteX8" fmla="*/ 0 w 3467946"/>
                <a:gd name="connsiteY8" fmla="*/ 458620 h 275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6" h="2751666">
                  <a:moveTo>
                    <a:pt x="0" y="458620"/>
                  </a:moveTo>
                  <a:cubicBezTo>
                    <a:pt x="0" y="205331"/>
                    <a:pt x="205331" y="0"/>
                    <a:pt x="458620" y="0"/>
                  </a:cubicBezTo>
                  <a:lnTo>
                    <a:pt x="3009326" y="0"/>
                  </a:lnTo>
                  <a:cubicBezTo>
                    <a:pt x="3262615" y="0"/>
                    <a:pt x="3467946" y="205331"/>
                    <a:pt x="3467946" y="458620"/>
                  </a:cubicBezTo>
                  <a:lnTo>
                    <a:pt x="3467946" y="2293046"/>
                  </a:lnTo>
                  <a:cubicBezTo>
                    <a:pt x="3467946" y="2546335"/>
                    <a:pt x="3262615" y="2751666"/>
                    <a:pt x="3009326" y="2751666"/>
                  </a:cubicBezTo>
                  <a:lnTo>
                    <a:pt x="458620" y="2751666"/>
                  </a:lnTo>
                  <a:cubicBezTo>
                    <a:pt x="205331" y="2751666"/>
                    <a:pt x="0" y="2546335"/>
                    <a:pt x="0" y="2293046"/>
                  </a:cubicBezTo>
                  <a:lnTo>
                    <a:pt x="0" y="458620"/>
                  </a:lnTo>
                  <a:close/>
                </a:path>
              </a:pathLst>
            </a:custGeom>
          </p:spPr>
          <p:style>
            <a:lnRef idx="2">
              <a:schemeClr val="lt1">
                <a:hueOff val="0"/>
                <a:satOff val="0"/>
                <a:lumOff val="0"/>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381975" tIns="258150" rIns="381975" bIns="258150" numCol="1" spcCol="1270" anchor="ctr" anchorCtr="0">
              <a:noAutofit/>
            </a:bodyPr>
            <a:lstStyle/>
            <a:p>
              <a:pPr lvl="0" algn="ctr" defTabSz="2889250">
                <a:lnSpc>
                  <a:spcPct val="90000"/>
                </a:lnSpc>
                <a:spcBef>
                  <a:spcPct val="0"/>
                </a:spcBef>
                <a:spcAft>
                  <a:spcPct val="35000"/>
                </a:spcAft>
              </a:pPr>
              <a:r>
                <a:rPr lang="zh-CN" altLang="en-US" sz="6500" kern="1200" dirty="0" smtClean="0"/>
                <a:t>柔性事务</a:t>
              </a:r>
              <a:endParaRPr lang="zh-CN" altLang="en-US" sz="6500" kern="1200" dirty="0"/>
            </a:p>
          </p:txBody>
        </p:sp>
      </p:grpSp>
    </p:spTree>
    <p:extLst>
      <p:ext uri="{BB962C8B-B14F-4D97-AF65-F5344CB8AC3E}">
        <p14:creationId xmlns:p14="http://schemas.microsoft.com/office/powerpoint/2010/main" val="13853711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全局事务</a:t>
            </a:r>
            <a:endParaRPr lang="zh-CN" altLang="en-US" sz="1600" dirty="0">
              <a:latin typeface="华文新魏" pitchFamily="2" charset="-122"/>
              <a:ea typeface="华文新魏" pitchFamily="2" charset="-122"/>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26" y="2067608"/>
            <a:ext cx="10429875"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6211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两阶段提交</a:t>
            </a:r>
            <a:endParaRPr lang="zh-CN" altLang="en-US" sz="1600" dirty="0">
              <a:latin typeface="华文新魏" pitchFamily="2" charset="-122"/>
              <a:ea typeface="华文新魏"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789" y="2160544"/>
            <a:ext cx="97536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565966"/>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——TCC</a:t>
            </a:r>
            <a:endParaRPr lang="zh-CN" altLang="en-US" sz="1600" dirty="0">
              <a:latin typeface="华文新魏" pitchFamily="2" charset="-122"/>
              <a:ea typeface="华文新魏" pitchFamily="2" charset="-122"/>
            </a:endParaRPr>
          </a:p>
        </p:txBody>
      </p:sp>
      <p:grpSp>
        <p:nvGrpSpPr>
          <p:cNvPr id="17" name="组合 16"/>
          <p:cNvGrpSpPr/>
          <p:nvPr/>
        </p:nvGrpSpPr>
        <p:grpSpPr>
          <a:xfrm>
            <a:off x="1841862" y="2380935"/>
            <a:ext cx="9980020" cy="2218153"/>
            <a:chOff x="1841862" y="2380935"/>
            <a:chExt cx="9980020" cy="2218153"/>
          </a:xfrm>
        </p:grpSpPr>
        <p:sp>
          <p:nvSpPr>
            <p:cNvPr id="3" name="任意多边形 2"/>
            <p:cNvSpPr/>
            <p:nvPr/>
          </p:nvSpPr>
          <p:spPr>
            <a:xfrm>
              <a:off x="1841862" y="2380935"/>
              <a:ext cx="1552706" cy="2218153"/>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0955" tIns="797309" rIns="20955" bIns="797308" numCol="1" spcCol="1270" anchor="ctr" anchorCtr="0">
              <a:noAutofit/>
            </a:bodyPr>
            <a:lstStyle/>
            <a:p>
              <a:pPr lvl="0" algn="ctr" defTabSz="1466850">
                <a:lnSpc>
                  <a:spcPct val="90000"/>
                </a:lnSpc>
                <a:spcBef>
                  <a:spcPct val="0"/>
                </a:spcBef>
                <a:spcAft>
                  <a:spcPct val="35000"/>
                </a:spcAft>
              </a:pPr>
              <a:r>
                <a:rPr lang="en-US" sz="3300" kern="1200" dirty="0" smtClean="0"/>
                <a:t>Try</a:t>
              </a:r>
              <a:endParaRPr lang="zh-CN" altLang="en-US" sz="3300" kern="1200" dirty="0"/>
            </a:p>
          </p:txBody>
        </p:sp>
        <p:sp>
          <p:nvSpPr>
            <p:cNvPr id="4" name="任意多边形 3"/>
            <p:cNvSpPr/>
            <p:nvPr/>
          </p:nvSpPr>
          <p:spPr>
            <a:xfrm>
              <a:off x="3394567" y="2380937"/>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8705" tIns="97052" rIns="97052" bIns="97054" numCol="1" spcCol="1270" anchor="ctr" anchorCtr="0">
              <a:noAutofit/>
            </a:bodyPr>
            <a:lstStyle/>
            <a:p>
              <a:pPr marL="285750" lvl="1" indent="-285750" algn="l" defTabSz="1866900">
                <a:lnSpc>
                  <a:spcPct val="90000"/>
                </a:lnSpc>
                <a:spcBef>
                  <a:spcPct val="0"/>
                </a:spcBef>
                <a:spcAft>
                  <a:spcPct val="15000"/>
                </a:spcAft>
                <a:buChar char="••"/>
              </a:pPr>
              <a:r>
                <a:rPr lang="zh-CN" sz="4200" kern="1200" dirty="0" smtClean="0"/>
                <a:t>完成所有业务检查</a:t>
              </a:r>
              <a:r>
                <a:rPr lang="en-US" sz="4200" kern="1200" dirty="0" smtClean="0"/>
                <a:t>(</a:t>
              </a:r>
              <a:r>
                <a:rPr lang="zh-CN" sz="4200" kern="1200" dirty="0" smtClean="0"/>
                <a:t>一致性</a:t>
              </a:r>
              <a:r>
                <a:rPr lang="en-US" sz="4200" kern="1200" dirty="0" smtClean="0"/>
                <a:t>)</a:t>
              </a:r>
              <a:endParaRPr lang="zh-CN" altLang="en-US" sz="4200" b="1" i="0" kern="1200" dirty="0">
                <a:solidFill>
                  <a:srgbClr val="FF0000"/>
                </a:solidFill>
              </a:endParaRPr>
            </a:p>
            <a:p>
              <a:pPr marL="285750" lvl="1" indent="-285750" algn="l" defTabSz="1866900">
                <a:lnSpc>
                  <a:spcPct val="90000"/>
                </a:lnSpc>
                <a:spcBef>
                  <a:spcPct val="0"/>
                </a:spcBef>
                <a:spcAft>
                  <a:spcPct val="15000"/>
                </a:spcAft>
                <a:buChar char="••"/>
              </a:pPr>
              <a:r>
                <a:rPr lang="zh-CN" sz="4200" kern="1200" dirty="0" smtClean="0"/>
                <a:t>预留必须业务资源</a:t>
              </a:r>
              <a:r>
                <a:rPr lang="en-US" sz="4200" kern="1200" dirty="0" smtClean="0"/>
                <a:t>(</a:t>
              </a:r>
              <a:r>
                <a:rPr lang="zh-CN" sz="4200" kern="1200" dirty="0" smtClean="0"/>
                <a:t>准隔离性</a:t>
              </a:r>
              <a:r>
                <a:rPr lang="en-US" sz="4200" kern="1200" dirty="0" smtClean="0"/>
                <a:t>)</a:t>
              </a:r>
              <a:endParaRPr lang="zh-CN" altLang="en-US" sz="4200" kern="1200" dirty="0"/>
            </a:p>
          </p:txBody>
        </p:sp>
      </p:grpSp>
      <p:grpSp>
        <p:nvGrpSpPr>
          <p:cNvPr id="18" name="组合 17"/>
          <p:cNvGrpSpPr/>
          <p:nvPr/>
        </p:nvGrpSpPr>
        <p:grpSpPr>
          <a:xfrm>
            <a:off x="1841862" y="4409979"/>
            <a:ext cx="9980020" cy="2218152"/>
            <a:chOff x="1841862" y="4409979"/>
            <a:chExt cx="9980020" cy="2218152"/>
          </a:xfrm>
        </p:grpSpPr>
        <p:sp>
          <p:nvSpPr>
            <p:cNvPr id="7" name="任意多边形 6"/>
            <p:cNvSpPr/>
            <p:nvPr/>
          </p:nvSpPr>
          <p:spPr>
            <a:xfrm>
              <a:off x="1841862" y="4409979"/>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498774"/>
                <a:satOff val="3810"/>
                <a:lumOff val="-3137"/>
                <a:alphaOff val="0"/>
              </a:schemeClr>
            </a:lnRef>
            <a:fillRef idx="1">
              <a:schemeClr val="accent4">
                <a:hueOff val="-498774"/>
                <a:satOff val="3810"/>
                <a:lumOff val="-3137"/>
                <a:alphaOff val="0"/>
              </a:schemeClr>
            </a:fillRef>
            <a:effectRef idx="0">
              <a:schemeClr val="accent4">
                <a:hueOff val="-498774"/>
                <a:satOff val="3810"/>
                <a:lumOff val="-3137"/>
                <a:alphaOff val="0"/>
              </a:schemeClr>
            </a:effectRef>
            <a:fontRef idx="minor">
              <a:schemeClr val="lt1"/>
            </a:fontRef>
          </p:style>
          <p:txBody>
            <a:bodyPr spcFirstLastPara="0" vert="horz" wrap="square" lIns="20955" tIns="797308" rIns="20955" bIns="797308" numCol="1" spcCol="1270" anchor="ctr" anchorCtr="0">
              <a:noAutofit/>
            </a:bodyPr>
            <a:lstStyle/>
            <a:p>
              <a:pPr lvl="0" algn="ctr" defTabSz="1466850">
                <a:lnSpc>
                  <a:spcPct val="90000"/>
                </a:lnSpc>
                <a:spcBef>
                  <a:spcPct val="0"/>
                </a:spcBef>
                <a:spcAft>
                  <a:spcPct val="35000"/>
                </a:spcAft>
              </a:pPr>
              <a:r>
                <a:rPr lang="en-US" sz="3300" kern="1200" dirty="0" smtClean="0"/>
                <a:t>Confirm</a:t>
              </a:r>
              <a:endParaRPr lang="zh-CN" altLang="en-US" sz="3300" kern="1200" dirty="0"/>
            </a:p>
          </p:txBody>
        </p:sp>
        <p:sp>
          <p:nvSpPr>
            <p:cNvPr id="8" name="任意多边形 7"/>
            <p:cNvSpPr/>
            <p:nvPr/>
          </p:nvSpPr>
          <p:spPr>
            <a:xfrm>
              <a:off x="3394567" y="4409980"/>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498774"/>
                <a:satOff val="3810"/>
                <a:lumOff val="-31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8705" tIns="97052" rIns="97052" bIns="97054" numCol="1" spcCol="1270" anchor="ctr" anchorCtr="0">
              <a:noAutofit/>
            </a:bodyPr>
            <a:lstStyle/>
            <a:p>
              <a:pPr marL="285750" lvl="1" indent="-285750" algn="l" defTabSz="1866900">
                <a:lnSpc>
                  <a:spcPct val="90000"/>
                </a:lnSpc>
                <a:spcBef>
                  <a:spcPct val="0"/>
                </a:spcBef>
                <a:spcAft>
                  <a:spcPct val="15000"/>
                </a:spcAft>
                <a:buChar char="••"/>
              </a:pPr>
              <a:r>
                <a:rPr lang="zh-CN" sz="4200" kern="1200" dirty="0" smtClean="0"/>
                <a:t>真正执行业务</a:t>
              </a:r>
              <a:r>
                <a:rPr lang="en-US" altLang="zh-CN" sz="4200" kern="1200" dirty="0" smtClean="0"/>
                <a:t>,</a:t>
              </a:r>
              <a:r>
                <a:rPr lang="zh-CN" altLang="en-US" sz="4200" kern="1200" dirty="0" smtClean="0"/>
                <a:t>不做任何业务检查</a:t>
              </a:r>
              <a:endParaRPr lang="zh-CN" altLang="en-US" sz="4200" b="1" i="0" kern="1200" dirty="0">
                <a:solidFill>
                  <a:srgbClr val="FF0000"/>
                </a:solidFill>
              </a:endParaRPr>
            </a:p>
            <a:p>
              <a:pPr marL="285750" lvl="1" indent="-285750" algn="l" defTabSz="1866900">
                <a:lnSpc>
                  <a:spcPct val="90000"/>
                </a:lnSpc>
                <a:spcBef>
                  <a:spcPct val="0"/>
                </a:spcBef>
                <a:spcAft>
                  <a:spcPct val="15000"/>
                </a:spcAft>
                <a:buChar char="••"/>
              </a:pPr>
              <a:r>
                <a:rPr lang="zh-CN" sz="4200" kern="1200" dirty="0" smtClean="0"/>
                <a:t>只使用</a:t>
              </a:r>
              <a:r>
                <a:rPr lang="en-US" sz="4200" kern="1200" dirty="0" smtClean="0"/>
                <a:t>Try</a:t>
              </a:r>
              <a:r>
                <a:rPr lang="zh-CN" sz="4200" kern="1200" dirty="0" smtClean="0"/>
                <a:t>阶段预留的业务资源</a:t>
              </a:r>
              <a:endParaRPr lang="zh-CN" altLang="en-US" sz="4200" kern="1200" dirty="0"/>
            </a:p>
          </p:txBody>
        </p:sp>
      </p:grpSp>
      <p:grpSp>
        <p:nvGrpSpPr>
          <p:cNvPr id="19" name="组合 18"/>
          <p:cNvGrpSpPr/>
          <p:nvPr/>
        </p:nvGrpSpPr>
        <p:grpSpPr>
          <a:xfrm>
            <a:off x="1841862" y="6439022"/>
            <a:ext cx="9980020" cy="2218152"/>
            <a:chOff x="1841862" y="6439022"/>
            <a:chExt cx="9980020" cy="2218152"/>
          </a:xfrm>
        </p:grpSpPr>
        <p:sp>
          <p:nvSpPr>
            <p:cNvPr id="15" name="任意多边形 14"/>
            <p:cNvSpPr/>
            <p:nvPr/>
          </p:nvSpPr>
          <p:spPr>
            <a:xfrm>
              <a:off x="1841862" y="6439022"/>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20955" tIns="797308" rIns="20955" bIns="797308" numCol="1" spcCol="1270" anchor="ctr" anchorCtr="0">
              <a:noAutofit/>
            </a:bodyPr>
            <a:lstStyle/>
            <a:p>
              <a:pPr lvl="0" algn="ctr" defTabSz="1466850">
                <a:lnSpc>
                  <a:spcPct val="90000"/>
                </a:lnSpc>
                <a:spcBef>
                  <a:spcPct val="0"/>
                </a:spcBef>
                <a:spcAft>
                  <a:spcPct val="35000"/>
                </a:spcAft>
              </a:pPr>
              <a:r>
                <a:rPr lang="en-US" sz="3300" kern="1200" dirty="0" smtClean="0"/>
                <a:t>Cancel</a:t>
              </a:r>
              <a:endParaRPr lang="zh-CN" altLang="en-US" sz="3300" kern="1200" dirty="0"/>
            </a:p>
          </p:txBody>
        </p:sp>
        <p:sp>
          <p:nvSpPr>
            <p:cNvPr id="16" name="任意多边形 15"/>
            <p:cNvSpPr/>
            <p:nvPr/>
          </p:nvSpPr>
          <p:spPr>
            <a:xfrm>
              <a:off x="3394567" y="6439022"/>
              <a:ext cx="8427315" cy="1441800"/>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98705" tIns="97053" rIns="97052" bIns="97054" numCol="1" spcCol="1270" anchor="ctr" anchorCtr="0">
              <a:noAutofit/>
            </a:bodyPr>
            <a:lstStyle/>
            <a:p>
              <a:pPr marL="285750" lvl="1" indent="-285750" algn="l" defTabSz="1866900">
                <a:lnSpc>
                  <a:spcPct val="90000"/>
                </a:lnSpc>
                <a:spcBef>
                  <a:spcPct val="0"/>
                </a:spcBef>
                <a:spcAft>
                  <a:spcPct val="15000"/>
                </a:spcAft>
                <a:buChar char="••"/>
              </a:pPr>
              <a:r>
                <a:rPr lang="zh-CN" sz="4200" kern="1200" dirty="0" smtClean="0"/>
                <a:t>释放</a:t>
              </a:r>
              <a:r>
                <a:rPr lang="en-US" sz="4200" kern="1200" dirty="0" smtClean="0"/>
                <a:t>Try</a:t>
              </a:r>
              <a:r>
                <a:rPr lang="zh-CN" sz="4200" kern="1200" dirty="0" smtClean="0"/>
                <a:t>阶段预留的业务资源</a:t>
              </a:r>
              <a:endParaRPr lang="zh-CN" altLang="en-US" sz="4200" b="1" i="0" kern="1200" dirty="0">
                <a:solidFill>
                  <a:srgbClr val="FF0000"/>
                </a:solidFill>
              </a:endParaRPr>
            </a:p>
          </p:txBody>
        </p:sp>
      </p:grpSp>
    </p:spTree>
    <p:extLst>
      <p:ext uri="{BB962C8B-B14F-4D97-AF65-F5344CB8AC3E}">
        <p14:creationId xmlns:p14="http://schemas.microsoft.com/office/powerpoint/2010/main" val="30731677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1"/>
          <p:cNvSpPr>
            <a:spLocks noGrp="1"/>
          </p:cNvSpPr>
          <p:nvPr>
            <p:ph type="body" idx="13"/>
          </p:nvPr>
        </p:nvSpPr>
        <p:spPr>
          <a:prstGeom prst="rect">
            <a:avLst/>
          </a:prstGeom>
        </p:spPr>
        <p:txBody>
          <a:bodyPr/>
          <a:lstStyle/>
          <a:p>
            <a:r>
              <a:rPr dirty="0"/>
              <a:t>1</a:t>
            </a:r>
          </a:p>
        </p:txBody>
      </p:sp>
      <p:sp>
        <p:nvSpPr>
          <p:cNvPr id="69" name="企业介绍"/>
          <p:cNvSpPr>
            <a:spLocks noGrp="1"/>
          </p:cNvSpPr>
          <p:nvPr>
            <p:ph type="body" idx="14"/>
          </p:nvPr>
        </p:nvSpPr>
        <p:spPr>
          <a:xfrm>
            <a:off x="4611189" y="5285784"/>
            <a:ext cx="3526971" cy="736601"/>
          </a:xfrm>
          <a:prstGeom prst="rect">
            <a:avLst/>
          </a:prstGeom>
        </p:spPr>
        <p:txBody>
          <a:bodyPr/>
          <a:lstStyle/>
          <a:p>
            <a:r>
              <a:rPr lang="zh-CN" altLang="en-US" dirty="0" smtClean="0"/>
              <a:t>本地事务</a:t>
            </a:r>
            <a:endParaRPr dirty="0"/>
          </a:p>
        </p:txBody>
      </p:sp>
    </p:spTree>
    <p:extLst>
      <p:ext uri="{BB962C8B-B14F-4D97-AF65-F5344CB8AC3E}">
        <p14:creationId xmlns:p14="http://schemas.microsoft.com/office/powerpoint/2010/main" val="237259476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——TCC</a:t>
            </a:r>
            <a:endParaRPr lang="zh-CN" altLang="en-US" sz="1600" dirty="0">
              <a:latin typeface="华文新魏" pitchFamily="2" charset="-122"/>
              <a:ea typeface="华文新魏"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056" y="2374117"/>
            <a:ext cx="9448800" cy="6012180"/>
          </a:xfrm>
          <a:prstGeom prst="rect">
            <a:avLst/>
          </a:prstGeom>
        </p:spPr>
      </p:pic>
    </p:spTree>
    <p:extLst>
      <p:ext uri="{BB962C8B-B14F-4D97-AF65-F5344CB8AC3E}">
        <p14:creationId xmlns:p14="http://schemas.microsoft.com/office/powerpoint/2010/main" val="90243575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a:t>
            </a:r>
            <a:r>
              <a:rPr lang="en-US" altLang="zh-CN" sz="1600" dirty="0">
                <a:latin typeface="华文新魏" pitchFamily="2" charset="-122"/>
                <a:ea typeface="华文新魏" pitchFamily="2" charset="-122"/>
              </a:rPr>
              <a:t>TCC</a:t>
            </a:r>
            <a:endParaRPr lang="zh-CN" altLang="en-US" sz="1600" dirty="0">
              <a:latin typeface="华文新魏" pitchFamily="2" charset="-122"/>
              <a:ea typeface="华文新魏" pitchFamily="2" charset="-122"/>
            </a:endParaRPr>
          </a:p>
        </p:txBody>
      </p:sp>
      <p:grpSp>
        <p:nvGrpSpPr>
          <p:cNvPr id="15" name="组合 14"/>
          <p:cNvGrpSpPr/>
          <p:nvPr/>
        </p:nvGrpSpPr>
        <p:grpSpPr>
          <a:xfrm>
            <a:off x="1592701" y="2144375"/>
            <a:ext cx="10464315" cy="3021764"/>
            <a:chOff x="1592701" y="2144375"/>
            <a:chExt cx="10464315" cy="3021764"/>
          </a:xfrm>
        </p:grpSpPr>
        <p:sp>
          <p:nvSpPr>
            <p:cNvPr id="3" name="任意多边形 2"/>
            <p:cNvSpPr/>
            <p:nvPr/>
          </p:nvSpPr>
          <p:spPr>
            <a:xfrm>
              <a:off x="5778427" y="2144375"/>
              <a:ext cx="6278589" cy="3021764"/>
            </a:xfrm>
            <a:custGeom>
              <a:avLst/>
              <a:gdLst>
                <a:gd name="connsiteX0" fmla="*/ 0 w 6278589"/>
                <a:gd name="connsiteY0" fmla="*/ 377721 h 3021764"/>
                <a:gd name="connsiteX1" fmla="*/ 4767707 w 6278589"/>
                <a:gd name="connsiteY1" fmla="*/ 377721 h 3021764"/>
                <a:gd name="connsiteX2" fmla="*/ 4767707 w 6278589"/>
                <a:gd name="connsiteY2" fmla="*/ 0 h 3021764"/>
                <a:gd name="connsiteX3" fmla="*/ 6278589 w 6278589"/>
                <a:gd name="connsiteY3" fmla="*/ 1510882 h 3021764"/>
                <a:gd name="connsiteX4" fmla="*/ 4767707 w 6278589"/>
                <a:gd name="connsiteY4" fmla="*/ 3021764 h 3021764"/>
                <a:gd name="connsiteX5" fmla="*/ 4767707 w 6278589"/>
                <a:gd name="connsiteY5" fmla="*/ 2644044 h 3021764"/>
                <a:gd name="connsiteX6" fmla="*/ 0 w 6278589"/>
                <a:gd name="connsiteY6" fmla="*/ 2644044 h 3021764"/>
                <a:gd name="connsiteX7" fmla="*/ 0 w 6278589"/>
                <a:gd name="connsiteY7" fmla="*/ 377721 h 302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8589" h="3021764">
                  <a:moveTo>
                    <a:pt x="0" y="377721"/>
                  </a:moveTo>
                  <a:lnTo>
                    <a:pt x="4767707" y="377721"/>
                  </a:lnTo>
                  <a:lnTo>
                    <a:pt x="4767707" y="0"/>
                  </a:lnTo>
                  <a:lnTo>
                    <a:pt x="6278589" y="1510882"/>
                  </a:lnTo>
                  <a:lnTo>
                    <a:pt x="4767707" y="3021764"/>
                  </a:lnTo>
                  <a:lnTo>
                    <a:pt x="4767707" y="2644044"/>
                  </a:lnTo>
                  <a:lnTo>
                    <a:pt x="0" y="2644044"/>
                  </a:lnTo>
                  <a:lnTo>
                    <a:pt x="0" y="377721"/>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320" tIns="398041" rIns="1153481" bIns="398040" numCol="1" spcCol="1270" anchor="t" anchorCtr="0">
              <a:noAutofit/>
            </a:bodyPr>
            <a:lstStyle/>
            <a:p>
              <a:pPr marL="285750" lvl="1" indent="-285750" algn="l" defTabSz="1422400">
                <a:lnSpc>
                  <a:spcPct val="90000"/>
                </a:lnSpc>
                <a:spcBef>
                  <a:spcPct val="0"/>
                </a:spcBef>
                <a:spcAft>
                  <a:spcPct val="15000"/>
                </a:spcAft>
                <a:buChar char="••"/>
              </a:pPr>
              <a:r>
                <a:rPr lang="zh-CN" altLang="en-US" sz="3200" b="0" i="0" kern="1200" dirty="0" smtClean="0"/>
                <a:t>实现</a:t>
              </a:r>
              <a:r>
                <a:rPr lang="en-US" altLang="zh-CN" sz="3200" b="0" i="0" kern="1200" dirty="0" smtClean="0"/>
                <a:t>TCC</a:t>
              </a:r>
              <a:r>
                <a:rPr lang="zh-CN" altLang="en-US" sz="3200" b="0" i="0" kern="1200" dirty="0" smtClean="0"/>
                <a:t>操作的成本</a:t>
              </a:r>
              <a:endParaRPr lang="zh-CN" altLang="en-US" sz="3200" kern="1200" dirty="0"/>
            </a:p>
            <a:p>
              <a:pPr marL="285750" lvl="1" indent="-285750" algn="l" defTabSz="1422400">
                <a:lnSpc>
                  <a:spcPct val="90000"/>
                </a:lnSpc>
                <a:spcBef>
                  <a:spcPct val="0"/>
                </a:spcBef>
                <a:spcAft>
                  <a:spcPct val="15000"/>
                </a:spcAft>
                <a:buChar char="••"/>
              </a:pPr>
              <a:r>
                <a:rPr lang="zh-CN" altLang="en-US" sz="3200" b="0" i="0" kern="1200" dirty="0" smtClean="0"/>
                <a:t>业务活动结束时</a:t>
              </a:r>
              <a:r>
                <a:rPr lang="en-US" altLang="zh-CN" sz="3200" b="0" i="0" kern="1200" dirty="0" smtClean="0"/>
                <a:t>confirm</a:t>
              </a:r>
              <a:r>
                <a:rPr lang="zh-CN" altLang="en-US" sz="3200" b="0" i="0" kern="1200" dirty="0" smtClean="0"/>
                <a:t>或</a:t>
              </a:r>
              <a:r>
                <a:rPr lang="en-US" altLang="zh-CN" sz="3200" b="0" i="0" kern="1200" dirty="0" smtClean="0"/>
                <a:t>cancel</a:t>
              </a:r>
              <a:r>
                <a:rPr lang="zh-CN" altLang="en-US" sz="3200" b="0" i="0" kern="1200" dirty="0" smtClean="0"/>
                <a:t>操作的执行成本</a:t>
              </a:r>
              <a:endParaRPr lang="zh-CN" altLang="en-US" sz="3200" kern="1200" dirty="0"/>
            </a:p>
            <a:p>
              <a:pPr marL="285750" lvl="1" indent="-285750" algn="l" defTabSz="1422400">
                <a:lnSpc>
                  <a:spcPct val="90000"/>
                </a:lnSpc>
                <a:spcBef>
                  <a:spcPct val="0"/>
                </a:spcBef>
                <a:spcAft>
                  <a:spcPct val="15000"/>
                </a:spcAft>
                <a:buChar char="••"/>
              </a:pPr>
              <a:r>
                <a:rPr lang="zh-CN" altLang="en-US" sz="3200" b="0" i="0" kern="1200" dirty="0" smtClean="0"/>
                <a:t>业务操作日志成本</a:t>
              </a:r>
              <a:r>
                <a:rPr lang="zh-CN" altLang="en-US" sz="3200" kern="1200" dirty="0" smtClean="0"/>
                <a:t/>
              </a:r>
              <a:br>
                <a:rPr lang="zh-CN" altLang="en-US" sz="3200" kern="1200" dirty="0" smtClean="0"/>
              </a:br>
              <a:endParaRPr lang="zh-CN" altLang="en-US" sz="3200" kern="1200" dirty="0"/>
            </a:p>
          </p:txBody>
        </p:sp>
        <p:sp>
          <p:nvSpPr>
            <p:cNvPr id="4" name="任意多边形 3"/>
            <p:cNvSpPr/>
            <p:nvPr/>
          </p:nvSpPr>
          <p:spPr>
            <a:xfrm>
              <a:off x="1592701" y="2144375"/>
              <a:ext cx="4185726" cy="3021764"/>
            </a:xfrm>
            <a:custGeom>
              <a:avLst/>
              <a:gdLst>
                <a:gd name="connsiteX0" fmla="*/ 0 w 4185726"/>
                <a:gd name="connsiteY0" fmla="*/ 503637 h 3021764"/>
                <a:gd name="connsiteX1" fmla="*/ 503637 w 4185726"/>
                <a:gd name="connsiteY1" fmla="*/ 0 h 3021764"/>
                <a:gd name="connsiteX2" fmla="*/ 3682089 w 4185726"/>
                <a:gd name="connsiteY2" fmla="*/ 0 h 3021764"/>
                <a:gd name="connsiteX3" fmla="*/ 4185726 w 4185726"/>
                <a:gd name="connsiteY3" fmla="*/ 503637 h 3021764"/>
                <a:gd name="connsiteX4" fmla="*/ 4185726 w 4185726"/>
                <a:gd name="connsiteY4" fmla="*/ 2518127 h 3021764"/>
                <a:gd name="connsiteX5" fmla="*/ 3682089 w 4185726"/>
                <a:gd name="connsiteY5" fmla="*/ 3021764 h 3021764"/>
                <a:gd name="connsiteX6" fmla="*/ 503637 w 4185726"/>
                <a:gd name="connsiteY6" fmla="*/ 3021764 h 3021764"/>
                <a:gd name="connsiteX7" fmla="*/ 0 w 4185726"/>
                <a:gd name="connsiteY7" fmla="*/ 2518127 h 3021764"/>
                <a:gd name="connsiteX8" fmla="*/ 0 w 4185726"/>
                <a:gd name="connsiteY8" fmla="*/ 503637 h 302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726" h="3021764">
                  <a:moveTo>
                    <a:pt x="0" y="503637"/>
                  </a:moveTo>
                  <a:cubicBezTo>
                    <a:pt x="0" y="225486"/>
                    <a:pt x="225486" y="0"/>
                    <a:pt x="503637" y="0"/>
                  </a:cubicBezTo>
                  <a:lnTo>
                    <a:pt x="3682089" y="0"/>
                  </a:lnTo>
                  <a:cubicBezTo>
                    <a:pt x="3960240" y="0"/>
                    <a:pt x="4185726" y="225486"/>
                    <a:pt x="4185726" y="503637"/>
                  </a:cubicBezTo>
                  <a:lnTo>
                    <a:pt x="4185726" y="2518127"/>
                  </a:lnTo>
                  <a:cubicBezTo>
                    <a:pt x="4185726" y="2796278"/>
                    <a:pt x="3960240" y="3021764"/>
                    <a:pt x="3682089" y="3021764"/>
                  </a:cubicBezTo>
                  <a:lnTo>
                    <a:pt x="503637" y="3021764"/>
                  </a:lnTo>
                  <a:cubicBezTo>
                    <a:pt x="225486" y="3021764"/>
                    <a:pt x="0" y="2796278"/>
                    <a:pt x="0" y="2518127"/>
                  </a:cubicBezTo>
                  <a:lnTo>
                    <a:pt x="0" y="50363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95160" tIns="271335" rIns="395160" bIns="271335" numCol="1" spcCol="1270" anchor="ctr" anchorCtr="0">
              <a:noAutofit/>
            </a:bodyPr>
            <a:lstStyle/>
            <a:p>
              <a:pPr lvl="0" algn="ctr" defTabSz="2889250">
                <a:lnSpc>
                  <a:spcPct val="90000"/>
                </a:lnSpc>
                <a:spcBef>
                  <a:spcPct val="0"/>
                </a:spcBef>
                <a:spcAft>
                  <a:spcPct val="35000"/>
                </a:spcAft>
              </a:pPr>
              <a:r>
                <a:rPr lang="zh-CN" altLang="en-US" sz="6500" b="1" i="0" kern="1200" dirty="0" smtClean="0"/>
                <a:t>成本</a:t>
              </a:r>
              <a:endParaRPr lang="zh-CN" altLang="en-US" sz="6500" kern="1200" dirty="0"/>
            </a:p>
          </p:txBody>
        </p:sp>
      </p:grpSp>
      <p:grpSp>
        <p:nvGrpSpPr>
          <p:cNvPr id="17" name="组合 16"/>
          <p:cNvGrpSpPr/>
          <p:nvPr/>
        </p:nvGrpSpPr>
        <p:grpSpPr>
          <a:xfrm>
            <a:off x="1592701" y="5468317"/>
            <a:ext cx="10464315" cy="3021764"/>
            <a:chOff x="1592701" y="5468317"/>
            <a:chExt cx="10464315" cy="3021764"/>
          </a:xfrm>
        </p:grpSpPr>
        <p:sp>
          <p:nvSpPr>
            <p:cNvPr id="7" name="任意多边形 6"/>
            <p:cNvSpPr/>
            <p:nvPr/>
          </p:nvSpPr>
          <p:spPr>
            <a:xfrm>
              <a:off x="5778427" y="5468317"/>
              <a:ext cx="6278589" cy="3021764"/>
            </a:xfrm>
            <a:custGeom>
              <a:avLst/>
              <a:gdLst>
                <a:gd name="connsiteX0" fmla="*/ 0 w 6278589"/>
                <a:gd name="connsiteY0" fmla="*/ 377721 h 3021764"/>
                <a:gd name="connsiteX1" fmla="*/ 4767707 w 6278589"/>
                <a:gd name="connsiteY1" fmla="*/ 377721 h 3021764"/>
                <a:gd name="connsiteX2" fmla="*/ 4767707 w 6278589"/>
                <a:gd name="connsiteY2" fmla="*/ 0 h 3021764"/>
                <a:gd name="connsiteX3" fmla="*/ 6278589 w 6278589"/>
                <a:gd name="connsiteY3" fmla="*/ 1510882 h 3021764"/>
                <a:gd name="connsiteX4" fmla="*/ 4767707 w 6278589"/>
                <a:gd name="connsiteY4" fmla="*/ 3021764 h 3021764"/>
                <a:gd name="connsiteX5" fmla="*/ 4767707 w 6278589"/>
                <a:gd name="connsiteY5" fmla="*/ 2644044 h 3021764"/>
                <a:gd name="connsiteX6" fmla="*/ 0 w 6278589"/>
                <a:gd name="connsiteY6" fmla="*/ 2644044 h 3021764"/>
                <a:gd name="connsiteX7" fmla="*/ 0 w 6278589"/>
                <a:gd name="connsiteY7" fmla="*/ 377721 h 302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8589" h="3021764">
                  <a:moveTo>
                    <a:pt x="0" y="377721"/>
                  </a:moveTo>
                  <a:lnTo>
                    <a:pt x="4767707" y="377721"/>
                  </a:lnTo>
                  <a:lnTo>
                    <a:pt x="4767707" y="0"/>
                  </a:lnTo>
                  <a:lnTo>
                    <a:pt x="6278589" y="1510882"/>
                  </a:lnTo>
                  <a:lnTo>
                    <a:pt x="4767707" y="3021764"/>
                  </a:lnTo>
                  <a:lnTo>
                    <a:pt x="4767707" y="2644044"/>
                  </a:lnTo>
                  <a:lnTo>
                    <a:pt x="0" y="2644044"/>
                  </a:lnTo>
                  <a:lnTo>
                    <a:pt x="0" y="377721"/>
                  </a:lnTo>
                  <a:close/>
                </a:path>
              </a:pathLst>
            </a:custGeom>
          </p:spPr>
          <p:style>
            <a:lnRef idx="2">
              <a:schemeClr val="accent4">
                <a:tint val="40000"/>
                <a:alpha val="90000"/>
                <a:hueOff val="-643017"/>
                <a:satOff val="-16725"/>
                <a:lumOff val="-1506"/>
                <a:alphaOff val="0"/>
              </a:schemeClr>
            </a:lnRef>
            <a:fillRef idx="1">
              <a:schemeClr val="accent4">
                <a:tint val="40000"/>
                <a:alpha val="90000"/>
                <a:hueOff val="-643017"/>
                <a:satOff val="-16725"/>
                <a:lumOff val="-1506"/>
                <a:alphaOff val="0"/>
              </a:schemeClr>
            </a:fillRef>
            <a:effectRef idx="0">
              <a:schemeClr val="accent4">
                <a:tint val="40000"/>
                <a:alpha val="90000"/>
                <a:hueOff val="-643017"/>
                <a:satOff val="-16725"/>
                <a:lumOff val="-1506"/>
                <a:alphaOff val="0"/>
              </a:schemeClr>
            </a:effectRef>
            <a:fontRef idx="minor">
              <a:schemeClr val="dk1">
                <a:hueOff val="0"/>
                <a:satOff val="0"/>
                <a:lumOff val="0"/>
                <a:alphaOff val="0"/>
              </a:schemeClr>
            </a:fontRef>
          </p:style>
          <p:txBody>
            <a:bodyPr spcFirstLastPara="0" vert="horz" wrap="square" lIns="20320" tIns="398041" rIns="1153481" bIns="398040" numCol="1" spcCol="1270" anchor="t" anchorCtr="0">
              <a:noAutofit/>
            </a:bodyPr>
            <a:lstStyle/>
            <a:p>
              <a:pPr marL="285750" lvl="1" indent="-285750" algn="l" defTabSz="1422400">
                <a:lnSpc>
                  <a:spcPct val="90000"/>
                </a:lnSpc>
                <a:spcBef>
                  <a:spcPct val="0"/>
                </a:spcBef>
                <a:spcAft>
                  <a:spcPct val="15000"/>
                </a:spcAft>
                <a:buChar char="••"/>
              </a:pPr>
              <a:r>
                <a:rPr lang="zh-CN" altLang="en-US" sz="3200" b="0" i="0" kern="1200" dirty="0" smtClean="0"/>
                <a:t>强隔离性、严格一致性要求的业务活动</a:t>
              </a:r>
              <a:endParaRPr lang="zh-CN" altLang="en-US" sz="3200" kern="1200" dirty="0"/>
            </a:p>
            <a:p>
              <a:pPr marL="285750" lvl="1" indent="-285750" algn="l" defTabSz="1422400">
                <a:lnSpc>
                  <a:spcPct val="90000"/>
                </a:lnSpc>
                <a:spcBef>
                  <a:spcPct val="0"/>
                </a:spcBef>
                <a:spcAft>
                  <a:spcPct val="15000"/>
                </a:spcAft>
                <a:buChar char="••"/>
              </a:pPr>
              <a:r>
                <a:rPr lang="zh-CN" altLang="en-US" sz="3200" b="0" i="0" kern="1200" dirty="0" smtClean="0"/>
                <a:t>适用于执行时间较短的业务</a:t>
              </a:r>
              <a:endParaRPr lang="zh-CN" altLang="en-US" sz="3200" kern="1200" dirty="0"/>
            </a:p>
          </p:txBody>
        </p:sp>
        <p:sp>
          <p:nvSpPr>
            <p:cNvPr id="8" name="任意多边形 7"/>
            <p:cNvSpPr/>
            <p:nvPr/>
          </p:nvSpPr>
          <p:spPr>
            <a:xfrm>
              <a:off x="1592701" y="5468317"/>
              <a:ext cx="4185726" cy="3021764"/>
            </a:xfrm>
            <a:custGeom>
              <a:avLst/>
              <a:gdLst>
                <a:gd name="connsiteX0" fmla="*/ 0 w 4185726"/>
                <a:gd name="connsiteY0" fmla="*/ 503637 h 3021764"/>
                <a:gd name="connsiteX1" fmla="*/ 503637 w 4185726"/>
                <a:gd name="connsiteY1" fmla="*/ 0 h 3021764"/>
                <a:gd name="connsiteX2" fmla="*/ 3682089 w 4185726"/>
                <a:gd name="connsiteY2" fmla="*/ 0 h 3021764"/>
                <a:gd name="connsiteX3" fmla="*/ 4185726 w 4185726"/>
                <a:gd name="connsiteY3" fmla="*/ 503637 h 3021764"/>
                <a:gd name="connsiteX4" fmla="*/ 4185726 w 4185726"/>
                <a:gd name="connsiteY4" fmla="*/ 2518127 h 3021764"/>
                <a:gd name="connsiteX5" fmla="*/ 3682089 w 4185726"/>
                <a:gd name="connsiteY5" fmla="*/ 3021764 h 3021764"/>
                <a:gd name="connsiteX6" fmla="*/ 503637 w 4185726"/>
                <a:gd name="connsiteY6" fmla="*/ 3021764 h 3021764"/>
                <a:gd name="connsiteX7" fmla="*/ 0 w 4185726"/>
                <a:gd name="connsiteY7" fmla="*/ 2518127 h 3021764"/>
                <a:gd name="connsiteX8" fmla="*/ 0 w 4185726"/>
                <a:gd name="connsiteY8" fmla="*/ 503637 h 302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5726" h="3021764">
                  <a:moveTo>
                    <a:pt x="0" y="503637"/>
                  </a:moveTo>
                  <a:cubicBezTo>
                    <a:pt x="0" y="225486"/>
                    <a:pt x="225486" y="0"/>
                    <a:pt x="503637" y="0"/>
                  </a:cubicBezTo>
                  <a:lnTo>
                    <a:pt x="3682089" y="0"/>
                  </a:lnTo>
                  <a:cubicBezTo>
                    <a:pt x="3960240" y="0"/>
                    <a:pt x="4185726" y="225486"/>
                    <a:pt x="4185726" y="503637"/>
                  </a:cubicBezTo>
                  <a:lnTo>
                    <a:pt x="4185726" y="2518127"/>
                  </a:lnTo>
                  <a:cubicBezTo>
                    <a:pt x="4185726" y="2796278"/>
                    <a:pt x="3960240" y="3021764"/>
                    <a:pt x="3682089" y="3021764"/>
                  </a:cubicBezTo>
                  <a:lnTo>
                    <a:pt x="503637" y="3021764"/>
                  </a:lnTo>
                  <a:cubicBezTo>
                    <a:pt x="225486" y="3021764"/>
                    <a:pt x="0" y="2796278"/>
                    <a:pt x="0" y="2518127"/>
                  </a:cubicBezTo>
                  <a:lnTo>
                    <a:pt x="0" y="503637"/>
                  </a:lnTo>
                  <a:close/>
                </a:path>
              </a:pathLst>
            </a:custGeom>
          </p:spPr>
          <p:style>
            <a:lnRef idx="2">
              <a:schemeClr val="lt1">
                <a:hueOff val="0"/>
                <a:satOff val="0"/>
                <a:lumOff val="0"/>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395160" tIns="271335" rIns="395160" bIns="271335" numCol="1" spcCol="1270" anchor="ctr" anchorCtr="0">
              <a:noAutofit/>
            </a:bodyPr>
            <a:lstStyle/>
            <a:p>
              <a:pPr lvl="0" algn="ctr" defTabSz="2889250">
                <a:lnSpc>
                  <a:spcPct val="90000"/>
                </a:lnSpc>
                <a:spcBef>
                  <a:spcPct val="0"/>
                </a:spcBef>
                <a:spcAft>
                  <a:spcPct val="35000"/>
                </a:spcAft>
              </a:pPr>
              <a:r>
                <a:rPr lang="zh-CN" altLang="en-US" sz="6500" kern="1200" dirty="0" smtClean="0"/>
                <a:t>适用范围</a:t>
              </a:r>
              <a:endParaRPr lang="zh-CN" altLang="en-US" sz="6500" kern="1200" dirty="0"/>
            </a:p>
          </p:txBody>
        </p:sp>
      </p:grpSp>
    </p:spTree>
    <p:extLst>
      <p:ext uri="{BB962C8B-B14F-4D97-AF65-F5344CB8AC3E}">
        <p14:creationId xmlns:p14="http://schemas.microsoft.com/office/powerpoint/2010/main" val="5281507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最大努力通知</a:t>
            </a:r>
            <a:endParaRPr lang="zh-CN" altLang="en-US" sz="1600" dirty="0">
              <a:latin typeface="华文新魏" pitchFamily="2" charset="-122"/>
              <a:ea typeface="华文新魏" pitchFamily="2" charset="-122"/>
            </a:endParaRPr>
          </a:p>
        </p:txBody>
      </p:sp>
      <p:grpSp>
        <p:nvGrpSpPr>
          <p:cNvPr id="19" name="组合 18"/>
          <p:cNvGrpSpPr/>
          <p:nvPr/>
        </p:nvGrpSpPr>
        <p:grpSpPr>
          <a:xfrm>
            <a:off x="1841862" y="2383036"/>
            <a:ext cx="9980020" cy="1675119"/>
            <a:chOff x="1841862" y="2383036"/>
            <a:chExt cx="9980020" cy="1675119"/>
          </a:xfrm>
        </p:grpSpPr>
        <p:sp>
          <p:nvSpPr>
            <p:cNvPr id="3" name="任意多边形 2"/>
            <p:cNvSpPr/>
            <p:nvPr/>
          </p:nvSpPr>
          <p:spPr>
            <a:xfrm>
              <a:off x="1841862" y="2383036"/>
              <a:ext cx="1172583" cy="1675119"/>
            </a:xfrm>
            <a:custGeom>
              <a:avLst/>
              <a:gdLst>
                <a:gd name="connsiteX0" fmla="*/ 0 w 1675119"/>
                <a:gd name="connsiteY0" fmla="*/ 0 h 1172583"/>
                <a:gd name="connsiteX1" fmla="*/ 1088828 w 1675119"/>
                <a:gd name="connsiteY1" fmla="*/ 0 h 1172583"/>
                <a:gd name="connsiteX2" fmla="*/ 1675119 w 1675119"/>
                <a:gd name="connsiteY2" fmla="*/ 586292 h 1172583"/>
                <a:gd name="connsiteX3" fmla="*/ 1088828 w 1675119"/>
                <a:gd name="connsiteY3" fmla="*/ 1172583 h 1172583"/>
                <a:gd name="connsiteX4" fmla="*/ 0 w 1675119"/>
                <a:gd name="connsiteY4" fmla="*/ 1172583 h 1172583"/>
                <a:gd name="connsiteX5" fmla="*/ 586292 w 1675119"/>
                <a:gd name="connsiteY5" fmla="*/ 586292 h 1172583"/>
                <a:gd name="connsiteX6" fmla="*/ 0 w 1675119"/>
                <a:gd name="connsiteY6" fmla="*/ 0 h 117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119" h="1172583">
                  <a:moveTo>
                    <a:pt x="1675119" y="0"/>
                  </a:moveTo>
                  <a:lnTo>
                    <a:pt x="1675119" y="762179"/>
                  </a:lnTo>
                  <a:lnTo>
                    <a:pt x="837559" y="1172583"/>
                  </a:lnTo>
                  <a:lnTo>
                    <a:pt x="0" y="762179"/>
                  </a:lnTo>
                  <a:lnTo>
                    <a:pt x="0" y="0"/>
                  </a:lnTo>
                  <a:lnTo>
                    <a:pt x="837559" y="410404"/>
                  </a:lnTo>
                  <a:lnTo>
                    <a:pt x="1675119"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971" tIns="600262" rIns="13969" bIns="600261" numCol="1" spcCol="1270" anchor="ctr" anchorCtr="0">
              <a:noAutofit/>
            </a:bodyPr>
            <a:lstStyle/>
            <a:p>
              <a:pPr lvl="0" algn="ctr" defTabSz="977900">
                <a:lnSpc>
                  <a:spcPct val="90000"/>
                </a:lnSpc>
                <a:spcBef>
                  <a:spcPct val="0"/>
                </a:spcBef>
                <a:spcAft>
                  <a:spcPct val="35000"/>
                </a:spcAft>
              </a:pPr>
              <a:r>
                <a:rPr lang="zh-CN" altLang="en-US" sz="2200" kern="1200" dirty="0" smtClean="0"/>
                <a:t>实现</a:t>
              </a:r>
              <a:endParaRPr lang="zh-CN" altLang="en-US" sz="2200" kern="1200" dirty="0"/>
            </a:p>
          </p:txBody>
        </p:sp>
        <p:sp>
          <p:nvSpPr>
            <p:cNvPr id="4" name="任意多边形 3"/>
            <p:cNvSpPr/>
            <p:nvPr/>
          </p:nvSpPr>
          <p:spPr>
            <a:xfrm>
              <a:off x="3014443" y="2383037"/>
              <a:ext cx="8807439" cy="1088828"/>
            </a:xfrm>
            <a:custGeom>
              <a:avLst/>
              <a:gdLst>
                <a:gd name="connsiteX0" fmla="*/ 181475 w 1088827"/>
                <a:gd name="connsiteY0" fmla="*/ 0 h 8807438"/>
                <a:gd name="connsiteX1" fmla="*/ 907352 w 1088827"/>
                <a:gd name="connsiteY1" fmla="*/ 0 h 8807438"/>
                <a:gd name="connsiteX2" fmla="*/ 1088827 w 1088827"/>
                <a:gd name="connsiteY2" fmla="*/ 181475 h 8807438"/>
                <a:gd name="connsiteX3" fmla="*/ 1088827 w 1088827"/>
                <a:gd name="connsiteY3" fmla="*/ 8807438 h 8807438"/>
                <a:gd name="connsiteX4" fmla="*/ 1088827 w 1088827"/>
                <a:gd name="connsiteY4" fmla="*/ 8807438 h 8807438"/>
                <a:gd name="connsiteX5" fmla="*/ 0 w 1088827"/>
                <a:gd name="connsiteY5" fmla="*/ 8807438 h 8807438"/>
                <a:gd name="connsiteX6" fmla="*/ 0 w 1088827"/>
                <a:gd name="connsiteY6" fmla="*/ 8807438 h 8807438"/>
                <a:gd name="connsiteX7" fmla="*/ 0 w 1088827"/>
                <a:gd name="connsiteY7" fmla="*/ 181475 h 8807438"/>
                <a:gd name="connsiteX8" fmla="*/ 181475 w 1088827"/>
                <a:gd name="connsiteY8" fmla="*/ 0 h 880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827" h="8807438">
                  <a:moveTo>
                    <a:pt x="1088827" y="1467940"/>
                  </a:moveTo>
                  <a:lnTo>
                    <a:pt x="1088827" y="7339498"/>
                  </a:lnTo>
                  <a:cubicBezTo>
                    <a:pt x="1088827" y="8150218"/>
                    <a:pt x="1078782" y="8807434"/>
                    <a:pt x="1066392" y="8807434"/>
                  </a:cubicBezTo>
                  <a:lnTo>
                    <a:pt x="0" y="8807434"/>
                  </a:lnTo>
                  <a:lnTo>
                    <a:pt x="0" y="8807434"/>
                  </a:lnTo>
                  <a:lnTo>
                    <a:pt x="0" y="4"/>
                  </a:lnTo>
                  <a:lnTo>
                    <a:pt x="0" y="4"/>
                  </a:lnTo>
                  <a:lnTo>
                    <a:pt x="1066392" y="4"/>
                  </a:lnTo>
                  <a:cubicBezTo>
                    <a:pt x="1078782" y="4"/>
                    <a:pt x="1088827" y="657220"/>
                    <a:pt x="1088827" y="1467940"/>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5" tIns="63947" rIns="63947" bIns="63948" numCol="1" spcCol="1270" anchor="ctr" anchorCtr="0">
              <a:noAutofit/>
            </a:bodyPr>
            <a:lstStyle/>
            <a:p>
              <a:pPr marL="171450" lvl="1" indent="-171450" algn="l" defTabSz="755650">
                <a:lnSpc>
                  <a:spcPct val="90000"/>
                </a:lnSpc>
                <a:spcBef>
                  <a:spcPct val="0"/>
                </a:spcBef>
                <a:spcAft>
                  <a:spcPct val="15000"/>
                </a:spcAft>
                <a:buChar char="••"/>
              </a:pPr>
              <a:r>
                <a:rPr lang="zh-CN" altLang="en-US" sz="1700" b="0" i="0" kern="1200" dirty="0" smtClean="0"/>
                <a:t>业务活动的主动方，在完成业务处理之后，向业务活动的被动方发送消息，允许消息丢失</a:t>
              </a:r>
              <a:endParaRPr lang="zh-CN" altLang="en-US" sz="1700" b="0" i="0" kern="1200" dirty="0"/>
            </a:p>
            <a:p>
              <a:pPr marL="171450" lvl="1" indent="-171450" algn="l" defTabSz="755650">
                <a:lnSpc>
                  <a:spcPct val="90000"/>
                </a:lnSpc>
                <a:spcBef>
                  <a:spcPct val="0"/>
                </a:spcBef>
                <a:spcAft>
                  <a:spcPct val="15000"/>
                </a:spcAft>
                <a:buChar char="••"/>
              </a:pPr>
              <a:r>
                <a:rPr lang="zh-CN" altLang="en-US" sz="1700" b="0" i="0" kern="1200" dirty="0" smtClean="0"/>
                <a:t>业务活动的被动方根据定时策略，向业务活动主动方查询，恢复丢失的业</a:t>
              </a:r>
              <a:br>
                <a:rPr lang="zh-CN" altLang="en-US" sz="1700" b="0" i="0" kern="1200" dirty="0" smtClean="0"/>
              </a:br>
              <a:r>
                <a:rPr lang="zh-CN" altLang="en-US" sz="1700" b="0" i="0" kern="1200" dirty="0" smtClean="0"/>
                <a:t>务消息</a:t>
              </a:r>
              <a:endParaRPr lang="zh-CN" altLang="en-US" sz="1700" b="0" i="0" kern="1200" dirty="0"/>
            </a:p>
          </p:txBody>
        </p:sp>
      </p:grpSp>
      <p:grpSp>
        <p:nvGrpSpPr>
          <p:cNvPr id="20" name="组合 19"/>
          <p:cNvGrpSpPr/>
          <p:nvPr/>
        </p:nvGrpSpPr>
        <p:grpSpPr>
          <a:xfrm>
            <a:off x="1841862" y="3915343"/>
            <a:ext cx="9980020" cy="1675119"/>
            <a:chOff x="1841862" y="3915343"/>
            <a:chExt cx="9980020" cy="1675119"/>
          </a:xfrm>
        </p:grpSpPr>
        <p:sp>
          <p:nvSpPr>
            <p:cNvPr id="7" name="任意多边形 6"/>
            <p:cNvSpPr/>
            <p:nvPr/>
          </p:nvSpPr>
          <p:spPr>
            <a:xfrm>
              <a:off x="1841862" y="3915343"/>
              <a:ext cx="1172583" cy="1675119"/>
            </a:xfrm>
            <a:custGeom>
              <a:avLst/>
              <a:gdLst>
                <a:gd name="connsiteX0" fmla="*/ 0 w 1675119"/>
                <a:gd name="connsiteY0" fmla="*/ 0 h 1172583"/>
                <a:gd name="connsiteX1" fmla="*/ 1088828 w 1675119"/>
                <a:gd name="connsiteY1" fmla="*/ 0 h 1172583"/>
                <a:gd name="connsiteX2" fmla="*/ 1675119 w 1675119"/>
                <a:gd name="connsiteY2" fmla="*/ 586292 h 1172583"/>
                <a:gd name="connsiteX3" fmla="*/ 1088828 w 1675119"/>
                <a:gd name="connsiteY3" fmla="*/ 1172583 h 1172583"/>
                <a:gd name="connsiteX4" fmla="*/ 0 w 1675119"/>
                <a:gd name="connsiteY4" fmla="*/ 1172583 h 1172583"/>
                <a:gd name="connsiteX5" fmla="*/ 586292 w 1675119"/>
                <a:gd name="connsiteY5" fmla="*/ 586292 h 1172583"/>
                <a:gd name="connsiteX6" fmla="*/ 0 w 1675119"/>
                <a:gd name="connsiteY6" fmla="*/ 0 h 117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119" h="1172583">
                  <a:moveTo>
                    <a:pt x="1675119" y="0"/>
                  </a:moveTo>
                  <a:lnTo>
                    <a:pt x="1675119" y="762179"/>
                  </a:lnTo>
                  <a:lnTo>
                    <a:pt x="837559" y="1172583"/>
                  </a:lnTo>
                  <a:lnTo>
                    <a:pt x="0" y="762179"/>
                  </a:lnTo>
                  <a:lnTo>
                    <a:pt x="0" y="0"/>
                  </a:lnTo>
                  <a:lnTo>
                    <a:pt x="837559" y="410404"/>
                  </a:lnTo>
                  <a:lnTo>
                    <a:pt x="1675119" y="0"/>
                  </a:lnTo>
                  <a:close/>
                </a:path>
              </a:pathLst>
            </a:custGeom>
          </p:spPr>
          <p:style>
            <a:lnRef idx="2">
              <a:schemeClr val="accent4">
                <a:hueOff val="-332516"/>
                <a:satOff val="2540"/>
                <a:lumOff val="-2092"/>
                <a:alphaOff val="0"/>
              </a:schemeClr>
            </a:lnRef>
            <a:fillRef idx="1">
              <a:schemeClr val="accent4">
                <a:hueOff val="-332516"/>
                <a:satOff val="2540"/>
                <a:lumOff val="-2092"/>
                <a:alphaOff val="0"/>
              </a:schemeClr>
            </a:fillRef>
            <a:effectRef idx="0">
              <a:schemeClr val="accent4">
                <a:hueOff val="-332516"/>
                <a:satOff val="2540"/>
                <a:lumOff val="-2092"/>
                <a:alphaOff val="0"/>
              </a:schemeClr>
            </a:effectRef>
            <a:fontRef idx="minor">
              <a:schemeClr val="lt1"/>
            </a:fontRef>
          </p:style>
          <p:txBody>
            <a:bodyPr spcFirstLastPara="0" vert="horz" wrap="square" lIns="13971" tIns="600262" rIns="13969" bIns="600261" numCol="1" spcCol="1270" anchor="ctr" anchorCtr="0">
              <a:noAutofit/>
            </a:bodyPr>
            <a:lstStyle/>
            <a:p>
              <a:pPr lvl="0" algn="ctr" defTabSz="977900">
                <a:lnSpc>
                  <a:spcPct val="90000"/>
                </a:lnSpc>
                <a:spcBef>
                  <a:spcPct val="0"/>
                </a:spcBef>
                <a:spcAft>
                  <a:spcPct val="35000"/>
                </a:spcAft>
              </a:pPr>
              <a:r>
                <a:rPr lang="zh-CN" altLang="en-US" sz="2200" kern="1200" dirty="0" smtClean="0"/>
                <a:t>约束</a:t>
              </a:r>
              <a:endParaRPr lang="zh-CN" altLang="en-US" sz="2200" kern="1200" dirty="0"/>
            </a:p>
          </p:txBody>
        </p:sp>
        <p:sp>
          <p:nvSpPr>
            <p:cNvPr id="8" name="任意多边形 7"/>
            <p:cNvSpPr/>
            <p:nvPr/>
          </p:nvSpPr>
          <p:spPr>
            <a:xfrm>
              <a:off x="3014443" y="3915343"/>
              <a:ext cx="8807439" cy="1088828"/>
            </a:xfrm>
            <a:custGeom>
              <a:avLst/>
              <a:gdLst>
                <a:gd name="connsiteX0" fmla="*/ 181475 w 1088827"/>
                <a:gd name="connsiteY0" fmla="*/ 0 h 8807438"/>
                <a:gd name="connsiteX1" fmla="*/ 907352 w 1088827"/>
                <a:gd name="connsiteY1" fmla="*/ 0 h 8807438"/>
                <a:gd name="connsiteX2" fmla="*/ 1088827 w 1088827"/>
                <a:gd name="connsiteY2" fmla="*/ 181475 h 8807438"/>
                <a:gd name="connsiteX3" fmla="*/ 1088827 w 1088827"/>
                <a:gd name="connsiteY3" fmla="*/ 8807438 h 8807438"/>
                <a:gd name="connsiteX4" fmla="*/ 1088827 w 1088827"/>
                <a:gd name="connsiteY4" fmla="*/ 8807438 h 8807438"/>
                <a:gd name="connsiteX5" fmla="*/ 0 w 1088827"/>
                <a:gd name="connsiteY5" fmla="*/ 8807438 h 8807438"/>
                <a:gd name="connsiteX6" fmla="*/ 0 w 1088827"/>
                <a:gd name="connsiteY6" fmla="*/ 8807438 h 8807438"/>
                <a:gd name="connsiteX7" fmla="*/ 0 w 1088827"/>
                <a:gd name="connsiteY7" fmla="*/ 181475 h 8807438"/>
                <a:gd name="connsiteX8" fmla="*/ 181475 w 1088827"/>
                <a:gd name="connsiteY8" fmla="*/ 0 h 880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827" h="8807438">
                  <a:moveTo>
                    <a:pt x="1088827" y="1467940"/>
                  </a:moveTo>
                  <a:lnTo>
                    <a:pt x="1088827" y="7339498"/>
                  </a:lnTo>
                  <a:cubicBezTo>
                    <a:pt x="1088827" y="8150218"/>
                    <a:pt x="1078782" y="8807434"/>
                    <a:pt x="1066392" y="8807434"/>
                  </a:cubicBezTo>
                  <a:lnTo>
                    <a:pt x="0" y="8807434"/>
                  </a:lnTo>
                  <a:lnTo>
                    <a:pt x="0" y="8807434"/>
                  </a:lnTo>
                  <a:lnTo>
                    <a:pt x="0" y="4"/>
                  </a:lnTo>
                  <a:lnTo>
                    <a:pt x="0" y="4"/>
                  </a:lnTo>
                  <a:lnTo>
                    <a:pt x="1066392" y="4"/>
                  </a:lnTo>
                  <a:cubicBezTo>
                    <a:pt x="1078782" y="4"/>
                    <a:pt x="1088827" y="657220"/>
                    <a:pt x="1088827" y="1467940"/>
                  </a:cubicBezTo>
                  <a:close/>
                </a:path>
              </a:pathLst>
            </a:custGeom>
          </p:spPr>
          <p:style>
            <a:lnRef idx="2">
              <a:schemeClr val="accent4">
                <a:hueOff val="-332516"/>
                <a:satOff val="2540"/>
                <a:lumOff val="-2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5" tIns="63947" rIns="63947" bIns="63948" numCol="1" spcCol="1270" anchor="ctr" anchorCtr="0">
              <a:noAutofit/>
            </a:bodyPr>
            <a:lstStyle/>
            <a:p>
              <a:pPr marL="171450" lvl="1" indent="-171450" algn="l" defTabSz="755650">
                <a:lnSpc>
                  <a:spcPct val="90000"/>
                </a:lnSpc>
                <a:spcBef>
                  <a:spcPct val="0"/>
                </a:spcBef>
                <a:spcAft>
                  <a:spcPct val="15000"/>
                </a:spcAft>
                <a:buChar char="••"/>
              </a:pPr>
              <a:r>
                <a:rPr lang="zh-CN" altLang="en-US" sz="1700" b="0" i="0" kern="1200" dirty="0" smtClean="0"/>
                <a:t>被动方的处理结果不影响主动方的处理结果</a:t>
              </a:r>
              <a:endParaRPr lang="zh-CN" altLang="en-US" sz="1700" b="0" i="0" kern="1200" dirty="0"/>
            </a:p>
          </p:txBody>
        </p:sp>
      </p:grpSp>
      <p:grpSp>
        <p:nvGrpSpPr>
          <p:cNvPr id="21" name="组合 20"/>
          <p:cNvGrpSpPr/>
          <p:nvPr/>
        </p:nvGrpSpPr>
        <p:grpSpPr>
          <a:xfrm>
            <a:off x="1841862" y="5447649"/>
            <a:ext cx="9980020" cy="1675119"/>
            <a:chOff x="1841862" y="5447649"/>
            <a:chExt cx="9980020" cy="1675119"/>
          </a:xfrm>
        </p:grpSpPr>
        <p:sp>
          <p:nvSpPr>
            <p:cNvPr id="14" name="任意多边形 13"/>
            <p:cNvSpPr/>
            <p:nvPr/>
          </p:nvSpPr>
          <p:spPr>
            <a:xfrm>
              <a:off x="1841862" y="5447649"/>
              <a:ext cx="1172583" cy="1675119"/>
            </a:xfrm>
            <a:custGeom>
              <a:avLst/>
              <a:gdLst>
                <a:gd name="connsiteX0" fmla="*/ 0 w 1675119"/>
                <a:gd name="connsiteY0" fmla="*/ 0 h 1172583"/>
                <a:gd name="connsiteX1" fmla="*/ 1088828 w 1675119"/>
                <a:gd name="connsiteY1" fmla="*/ 0 h 1172583"/>
                <a:gd name="connsiteX2" fmla="*/ 1675119 w 1675119"/>
                <a:gd name="connsiteY2" fmla="*/ 586292 h 1172583"/>
                <a:gd name="connsiteX3" fmla="*/ 1088828 w 1675119"/>
                <a:gd name="connsiteY3" fmla="*/ 1172583 h 1172583"/>
                <a:gd name="connsiteX4" fmla="*/ 0 w 1675119"/>
                <a:gd name="connsiteY4" fmla="*/ 1172583 h 1172583"/>
                <a:gd name="connsiteX5" fmla="*/ 586292 w 1675119"/>
                <a:gd name="connsiteY5" fmla="*/ 586292 h 1172583"/>
                <a:gd name="connsiteX6" fmla="*/ 0 w 1675119"/>
                <a:gd name="connsiteY6" fmla="*/ 0 h 117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119" h="1172583">
                  <a:moveTo>
                    <a:pt x="1675119" y="0"/>
                  </a:moveTo>
                  <a:lnTo>
                    <a:pt x="1675119" y="762179"/>
                  </a:lnTo>
                  <a:lnTo>
                    <a:pt x="837559" y="1172583"/>
                  </a:lnTo>
                  <a:lnTo>
                    <a:pt x="0" y="762179"/>
                  </a:lnTo>
                  <a:lnTo>
                    <a:pt x="0" y="0"/>
                  </a:lnTo>
                  <a:lnTo>
                    <a:pt x="837559" y="410404"/>
                  </a:lnTo>
                  <a:lnTo>
                    <a:pt x="1675119" y="0"/>
                  </a:lnTo>
                  <a:close/>
                </a:path>
              </a:pathLst>
            </a:custGeom>
          </p:spPr>
          <p:style>
            <a:lnRef idx="2">
              <a:schemeClr val="accent4">
                <a:hueOff val="-665033"/>
                <a:satOff val="5081"/>
                <a:lumOff val="-4183"/>
                <a:alphaOff val="0"/>
              </a:schemeClr>
            </a:lnRef>
            <a:fillRef idx="1">
              <a:schemeClr val="accent4">
                <a:hueOff val="-665033"/>
                <a:satOff val="5081"/>
                <a:lumOff val="-4183"/>
                <a:alphaOff val="0"/>
              </a:schemeClr>
            </a:fillRef>
            <a:effectRef idx="0">
              <a:schemeClr val="accent4">
                <a:hueOff val="-665033"/>
                <a:satOff val="5081"/>
                <a:lumOff val="-4183"/>
                <a:alphaOff val="0"/>
              </a:schemeClr>
            </a:effectRef>
            <a:fontRef idx="minor">
              <a:schemeClr val="lt1"/>
            </a:fontRef>
          </p:style>
          <p:txBody>
            <a:bodyPr spcFirstLastPara="0" vert="horz" wrap="square" lIns="13971" tIns="600262" rIns="13969" bIns="600261" numCol="1" spcCol="1270" anchor="ctr" anchorCtr="0">
              <a:noAutofit/>
            </a:bodyPr>
            <a:lstStyle/>
            <a:p>
              <a:pPr lvl="0" algn="ctr" defTabSz="977900">
                <a:lnSpc>
                  <a:spcPct val="90000"/>
                </a:lnSpc>
                <a:spcBef>
                  <a:spcPct val="0"/>
                </a:spcBef>
                <a:spcAft>
                  <a:spcPct val="35000"/>
                </a:spcAft>
              </a:pPr>
              <a:r>
                <a:rPr lang="zh-CN" altLang="en-US" sz="2200" kern="1200" dirty="0" smtClean="0"/>
                <a:t>成本</a:t>
              </a:r>
              <a:endParaRPr lang="zh-CN" altLang="en-US" sz="2200" kern="1200" dirty="0"/>
            </a:p>
          </p:txBody>
        </p:sp>
        <p:sp>
          <p:nvSpPr>
            <p:cNvPr id="16" name="任意多边形 15"/>
            <p:cNvSpPr/>
            <p:nvPr/>
          </p:nvSpPr>
          <p:spPr>
            <a:xfrm>
              <a:off x="3014443" y="5447650"/>
              <a:ext cx="8807439" cy="1088828"/>
            </a:xfrm>
            <a:custGeom>
              <a:avLst/>
              <a:gdLst>
                <a:gd name="connsiteX0" fmla="*/ 181475 w 1088827"/>
                <a:gd name="connsiteY0" fmla="*/ 0 h 8807438"/>
                <a:gd name="connsiteX1" fmla="*/ 907352 w 1088827"/>
                <a:gd name="connsiteY1" fmla="*/ 0 h 8807438"/>
                <a:gd name="connsiteX2" fmla="*/ 1088827 w 1088827"/>
                <a:gd name="connsiteY2" fmla="*/ 181475 h 8807438"/>
                <a:gd name="connsiteX3" fmla="*/ 1088827 w 1088827"/>
                <a:gd name="connsiteY3" fmla="*/ 8807438 h 8807438"/>
                <a:gd name="connsiteX4" fmla="*/ 1088827 w 1088827"/>
                <a:gd name="connsiteY4" fmla="*/ 8807438 h 8807438"/>
                <a:gd name="connsiteX5" fmla="*/ 0 w 1088827"/>
                <a:gd name="connsiteY5" fmla="*/ 8807438 h 8807438"/>
                <a:gd name="connsiteX6" fmla="*/ 0 w 1088827"/>
                <a:gd name="connsiteY6" fmla="*/ 8807438 h 8807438"/>
                <a:gd name="connsiteX7" fmla="*/ 0 w 1088827"/>
                <a:gd name="connsiteY7" fmla="*/ 181475 h 8807438"/>
                <a:gd name="connsiteX8" fmla="*/ 181475 w 1088827"/>
                <a:gd name="connsiteY8" fmla="*/ 0 h 880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827" h="8807438">
                  <a:moveTo>
                    <a:pt x="1088827" y="1467940"/>
                  </a:moveTo>
                  <a:lnTo>
                    <a:pt x="1088827" y="7339498"/>
                  </a:lnTo>
                  <a:cubicBezTo>
                    <a:pt x="1088827" y="8150218"/>
                    <a:pt x="1078782" y="8807434"/>
                    <a:pt x="1066392" y="8807434"/>
                  </a:cubicBezTo>
                  <a:lnTo>
                    <a:pt x="0" y="8807434"/>
                  </a:lnTo>
                  <a:lnTo>
                    <a:pt x="0" y="8807434"/>
                  </a:lnTo>
                  <a:lnTo>
                    <a:pt x="0" y="4"/>
                  </a:lnTo>
                  <a:lnTo>
                    <a:pt x="0" y="4"/>
                  </a:lnTo>
                  <a:lnTo>
                    <a:pt x="1066392" y="4"/>
                  </a:lnTo>
                  <a:cubicBezTo>
                    <a:pt x="1078782" y="4"/>
                    <a:pt x="1088827" y="657220"/>
                    <a:pt x="1088827" y="1467940"/>
                  </a:cubicBezTo>
                  <a:close/>
                </a:path>
              </a:pathLst>
            </a:custGeom>
          </p:spPr>
          <p:style>
            <a:lnRef idx="2">
              <a:schemeClr val="accent4">
                <a:hueOff val="-665033"/>
                <a:satOff val="5081"/>
                <a:lumOff val="-41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5" tIns="63947" rIns="63947" bIns="63948" numCol="1" spcCol="1270" anchor="ctr" anchorCtr="0">
              <a:noAutofit/>
            </a:bodyPr>
            <a:lstStyle/>
            <a:p>
              <a:pPr marL="171450" lvl="1" indent="-171450" algn="l" defTabSz="755650">
                <a:lnSpc>
                  <a:spcPct val="90000"/>
                </a:lnSpc>
                <a:spcBef>
                  <a:spcPct val="0"/>
                </a:spcBef>
                <a:spcAft>
                  <a:spcPct val="15000"/>
                </a:spcAft>
                <a:buChar char="••"/>
              </a:pPr>
              <a:r>
                <a:rPr lang="zh-CN" altLang="en-US" sz="1700" b="0" i="0" kern="1200" smtClean="0"/>
                <a:t>业务查询与校对系统的建设成本</a:t>
              </a:r>
              <a:endParaRPr lang="zh-CN" altLang="en-US" sz="1700" b="0" i="0" kern="1200" dirty="0"/>
            </a:p>
          </p:txBody>
        </p:sp>
      </p:grpSp>
      <p:grpSp>
        <p:nvGrpSpPr>
          <p:cNvPr id="22" name="组合 21"/>
          <p:cNvGrpSpPr/>
          <p:nvPr/>
        </p:nvGrpSpPr>
        <p:grpSpPr>
          <a:xfrm>
            <a:off x="1841862" y="6979955"/>
            <a:ext cx="9980020" cy="1675119"/>
            <a:chOff x="1841862" y="6979955"/>
            <a:chExt cx="9980020" cy="1675119"/>
          </a:xfrm>
        </p:grpSpPr>
        <p:sp>
          <p:nvSpPr>
            <p:cNvPr id="17" name="任意多边形 16"/>
            <p:cNvSpPr/>
            <p:nvPr/>
          </p:nvSpPr>
          <p:spPr>
            <a:xfrm>
              <a:off x="1841862" y="6979955"/>
              <a:ext cx="1172583" cy="1675119"/>
            </a:xfrm>
            <a:custGeom>
              <a:avLst/>
              <a:gdLst>
                <a:gd name="connsiteX0" fmla="*/ 0 w 1675119"/>
                <a:gd name="connsiteY0" fmla="*/ 0 h 1172583"/>
                <a:gd name="connsiteX1" fmla="*/ 1088828 w 1675119"/>
                <a:gd name="connsiteY1" fmla="*/ 0 h 1172583"/>
                <a:gd name="connsiteX2" fmla="*/ 1675119 w 1675119"/>
                <a:gd name="connsiteY2" fmla="*/ 586292 h 1172583"/>
                <a:gd name="connsiteX3" fmla="*/ 1088828 w 1675119"/>
                <a:gd name="connsiteY3" fmla="*/ 1172583 h 1172583"/>
                <a:gd name="connsiteX4" fmla="*/ 0 w 1675119"/>
                <a:gd name="connsiteY4" fmla="*/ 1172583 h 1172583"/>
                <a:gd name="connsiteX5" fmla="*/ 586292 w 1675119"/>
                <a:gd name="connsiteY5" fmla="*/ 586292 h 1172583"/>
                <a:gd name="connsiteX6" fmla="*/ 0 w 1675119"/>
                <a:gd name="connsiteY6" fmla="*/ 0 h 117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119" h="1172583">
                  <a:moveTo>
                    <a:pt x="1675119" y="0"/>
                  </a:moveTo>
                  <a:lnTo>
                    <a:pt x="1675119" y="762179"/>
                  </a:lnTo>
                  <a:lnTo>
                    <a:pt x="837559" y="1172583"/>
                  </a:lnTo>
                  <a:lnTo>
                    <a:pt x="0" y="762179"/>
                  </a:lnTo>
                  <a:lnTo>
                    <a:pt x="0" y="0"/>
                  </a:lnTo>
                  <a:lnTo>
                    <a:pt x="837559" y="410404"/>
                  </a:lnTo>
                  <a:lnTo>
                    <a:pt x="1675119"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13971" tIns="600262" rIns="13969" bIns="600261" numCol="1" spcCol="1270" anchor="ctr" anchorCtr="0">
              <a:noAutofit/>
            </a:bodyPr>
            <a:lstStyle/>
            <a:p>
              <a:pPr lvl="0" algn="ctr" defTabSz="977900">
                <a:lnSpc>
                  <a:spcPct val="90000"/>
                </a:lnSpc>
                <a:spcBef>
                  <a:spcPct val="0"/>
                </a:spcBef>
                <a:spcAft>
                  <a:spcPct val="35000"/>
                </a:spcAft>
              </a:pPr>
              <a:r>
                <a:rPr lang="zh-CN" altLang="en-US" sz="2200" b="0" i="0" kern="1200" dirty="0" smtClean="0"/>
                <a:t>适用范围</a:t>
              </a:r>
              <a:endParaRPr lang="zh-CN" altLang="en-US" sz="2200" b="0" i="0" kern="1200" dirty="0"/>
            </a:p>
          </p:txBody>
        </p:sp>
        <p:sp>
          <p:nvSpPr>
            <p:cNvPr id="18" name="任意多边形 17"/>
            <p:cNvSpPr/>
            <p:nvPr/>
          </p:nvSpPr>
          <p:spPr>
            <a:xfrm>
              <a:off x="3014443" y="6979955"/>
              <a:ext cx="8807439" cy="1088828"/>
            </a:xfrm>
            <a:custGeom>
              <a:avLst/>
              <a:gdLst>
                <a:gd name="connsiteX0" fmla="*/ 181475 w 1088827"/>
                <a:gd name="connsiteY0" fmla="*/ 0 h 8807438"/>
                <a:gd name="connsiteX1" fmla="*/ 907352 w 1088827"/>
                <a:gd name="connsiteY1" fmla="*/ 0 h 8807438"/>
                <a:gd name="connsiteX2" fmla="*/ 1088827 w 1088827"/>
                <a:gd name="connsiteY2" fmla="*/ 181475 h 8807438"/>
                <a:gd name="connsiteX3" fmla="*/ 1088827 w 1088827"/>
                <a:gd name="connsiteY3" fmla="*/ 8807438 h 8807438"/>
                <a:gd name="connsiteX4" fmla="*/ 1088827 w 1088827"/>
                <a:gd name="connsiteY4" fmla="*/ 8807438 h 8807438"/>
                <a:gd name="connsiteX5" fmla="*/ 0 w 1088827"/>
                <a:gd name="connsiteY5" fmla="*/ 8807438 h 8807438"/>
                <a:gd name="connsiteX6" fmla="*/ 0 w 1088827"/>
                <a:gd name="connsiteY6" fmla="*/ 8807438 h 8807438"/>
                <a:gd name="connsiteX7" fmla="*/ 0 w 1088827"/>
                <a:gd name="connsiteY7" fmla="*/ 181475 h 8807438"/>
                <a:gd name="connsiteX8" fmla="*/ 181475 w 1088827"/>
                <a:gd name="connsiteY8" fmla="*/ 0 h 880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827" h="8807438">
                  <a:moveTo>
                    <a:pt x="1088827" y="1467940"/>
                  </a:moveTo>
                  <a:lnTo>
                    <a:pt x="1088827" y="7339498"/>
                  </a:lnTo>
                  <a:cubicBezTo>
                    <a:pt x="1088827" y="8150218"/>
                    <a:pt x="1078782" y="8807434"/>
                    <a:pt x="1066392" y="8807434"/>
                  </a:cubicBezTo>
                  <a:lnTo>
                    <a:pt x="0" y="8807434"/>
                  </a:lnTo>
                  <a:lnTo>
                    <a:pt x="0" y="8807434"/>
                  </a:lnTo>
                  <a:lnTo>
                    <a:pt x="0" y="4"/>
                  </a:lnTo>
                  <a:lnTo>
                    <a:pt x="0" y="4"/>
                  </a:lnTo>
                  <a:lnTo>
                    <a:pt x="1066392" y="4"/>
                  </a:lnTo>
                  <a:cubicBezTo>
                    <a:pt x="1078782" y="4"/>
                    <a:pt x="1088827" y="657220"/>
                    <a:pt x="1088827" y="1467940"/>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5" tIns="63947" rIns="63947" bIns="63948" numCol="1" spcCol="1270" anchor="ctr" anchorCtr="0">
              <a:noAutofit/>
            </a:bodyPr>
            <a:lstStyle/>
            <a:p>
              <a:pPr marL="171450" lvl="1" indent="-171450" algn="l" defTabSz="755650">
                <a:lnSpc>
                  <a:spcPct val="90000"/>
                </a:lnSpc>
                <a:spcBef>
                  <a:spcPct val="0"/>
                </a:spcBef>
                <a:spcAft>
                  <a:spcPct val="15000"/>
                </a:spcAft>
                <a:buChar char="••"/>
              </a:pPr>
              <a:r>
                <a:rPr lang="zh-CN" altLang="en-US" sz="1700" b="0" i="0" kern="1200" dirty="0" smtClean="0"/>
                <a:t>对业务最终一致性的时间敏感度低</a:t>
              </a:r>
              <a:endParaRPr lang="zh-CN" altLang="en-US" sz="1700" b="0" i="0" kern="1200" dirty="0"/>
            </a:p>
            <a:p>
              <a:pPr marL="171450" lvl="1" indent="-171450" algn="l" defTabSz="755650">
                <a:lnSpc>
                  <a:spcPct val="90000"/>
                </a:lnSpc>
                <a:spcBef>
                  <a:spcPct val="0"/>
                </a:spcBef>
                <a:spcAft>
                  <a:spcPct val="15000"/>
                </a:spcAft>
                <a:buChar char="••"/>
              </a:pPr>
              <a:r>
                <a:rPr lang="zh-CN" altLang="en-US" sz="1700" b="0" i="0" kern="1200" dirty="0" smtClean="0"/>
                <a:t>跨企业的业务活动</a:t>
              </a:r>
              <a:endParaRPr lang="zh-CN" altLang="en-US" sz="1700" b="0" i="0" kern="1200" dirty="0"/>
            </a:p>
          </p:txBody>
        </p:sp>
      </p:grpSp>
    </p:spTree>
    <p:extLst>
      <p:ext uri="{BB962C8B-B14F-4D97-AF65-F5344CB8AC3E}">
        <p14:creationId xmlns:p14="http://schemas.microsoft.com/office/powerpoint/2010/main" val="22084793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事务消息最终一致性</a:t>
            </a:r>
            <a:endParaRPr lang="zh-CN" altLang="en-US" sz="1600" dirty="0">
              <a:latin typeface="华文新魏" pitchFamily="2" charset="-122"/>
              <a:ea typeface="华文新魏" pitchFamily="2" charset="-122"/>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819" y="1675854"/>
            <a:ext cx="10260375" cy="794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03137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321535" cy="1618776"/>
              <a:chOff x="804724" y="870330"/>
              <a:chExt cx="2321535"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2</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659191" y="1278875"/>
                <a:ext cx="146706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分布式</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常见解决方案</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事务消息最终一致性</a:t>
            </a:r>
            <a:endParaRPr lang="zh-CN" altLang="en-US" sz="1600" dirty="0">
              <a:latin typeface="华文新魏" pitchFamily="2" charset="-122"/>
              <a:ea typeface="华文新魏" pitchFamily="2" charset="-122"/>
            </a:endParaRPr>
          </a:p>
        </p:txBody>
      </p:sp>
      <p:grpSp>
        <p:nvGrpSpPr>
          <p:cNvPr id="17" name="组合 16"/>
          <p:cNvGrpSpPr/>
          <p:nvPr/>
        </p:nvGrpSpPr>
        <p:grpSpPr>
          <a:xfrm>
            <a:off x="1841862" y="2380935"/>
            <a:ext cx="9980020" cy="2218153"/>
            <a:chOff x="1841862" y="2380935"/>
            <a:chExt cx="9980020" cy="2218153"/>
          </a:xfrm>
        </p:grpSpPr>
        <p:sp>
          <p:nvSpPr>
            <p:cNvPr id="3" name="任意多边形 2"/>
            <p:cNvSpPr/>
            <p:nvPr/>
          </p:nvSpPr>
          <p:spPr>
            <a:xfrm>
              <a:off x="1841862" y="2380935"/>
              <a:ext cx="1552706" cy="2218153"/>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15" tIns="794769" rIns="18415" bIns="794768" numCol="1" spcCol="1270" anchor="ctr" anchorCtr="0">
              <a:noAutofit/>
            </a:bodyPr>
            <a:lstStyle/>
            <a:p>
              <a:pPr lvl="0" algn="ctr" defTabSz="1289050">
                <a:lnSpc>
                  <a:spcPct val="90000"/>
                </a:lnSpc>
                <a:spcBef>
                  <a:spcPct val="0"/>
                </a:spcBef>
                <a:spcAft>
                  <a:spcPct val="35000"/>
                </a:spcAft>
              </a:pPr>
              <a:r>
                <a:rPr lang="zh-CN" altLang="en-US" sz="2900" kern="1200" dirty="0" smtClean="0"/>
                <a:t>约束</a:t>
              </a:r>
              <a:endParaRPr lang="zh-CN" altLang="en-US" sz="2900" kern="1200" dirty="0"/>
            </a:p>
          </p:txBody>
        </p:sp>
        <p:sp>
          <p:nvSpPr>
            <p:cNvPr id="4" name="任意多边形 3"/>
            <p:cNvSpPr/>
            <p:nvPr/>
          </p:nvSpPr>
          <p:spPr>
            <a:xfrm>
              <a:off x="3394567" y="2380937"/>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84987" rIns="84987" bIns="84989" numCol="1" spcCol="1270" anchor="ctr" anchorCtr="0">
              <a:noAutofit/>
            </a:bodyPr>
            <a:lstStyle/>
            <a:p>
              <a:pPr marL="228600" lvl="1" indent="-228600" algn="l" defTabSz="1022350">
                <a:lnSpc>
                  <a:spcPct val="90000"/>
                </a:lnSpc>
                <a:spcBef>
                  <a:spcPct val="0"/>
                </a:spcBef>
                <a:spcAft>
                  <a:spcPct val="15000"/>
                </a:spcAft>
                <a:buChar char="••"/>
              </a:pPr>
              <a:r>
                <a:rPr lang="zh-CN" altLang="en-US" sz="2300" b="0" i="0" kern="1200" dirty="0" smtClean="0"/>
                <a:t>被动方的处理结果不影响主动方的处理结果， 被动方的消息处理操作是幂等操作</a:t>
              </a:r>
              <a:endParaRPr lang="zh-CN" altLang="en-US" sz="2300" b="0" i="0" kern="1200" dirty="0"/>
            </a:p>
          </p:txBody>
        </p:sp>
      </p:grpSp>
      <p:grpSp>
        <p:nvGrpSpPr>
          <p:cNvPr id="18" name="组合 17"/>
          <p:cNvGrpSpPr/>
          <p:nvPr/>
        </p:nvGrpSpPr>
        <p:grpSpPr>
          <a:xfrm>
            <a:off x="1841862" y="4409979"/>
            <a:ext cx="9980020" cy="2218152"/>
            <a:chOff x="1841862" y="4409979"/>
            <a:chExt cx="9980020" cy="2218152"/>
          </a:xfrm>
        </p:grpSpPr>
        <p:sp>
          <p:nvSpPr>
            <p:cNvPr id="7" name="任意多边形 6"/>
            <p:cNvSpPr/>
            <p:nvPr/>
          </p:nvSpPr>
          <p:spPr>
            <a:xfrm>
              <a:off x="1841862" y="4409979"/>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498774"/>
                <a:satOff val="3810"/>
                <a:lumOff val="-3137"/>
                <a:alphaOff val="0"/>
              </a:schemeClr>
            </a:lnRef>
            <a:fillRef idx="1">
              <a:schemeClr val="accent4">
                <a:hueOff val="-498774"/>
                <a:satOff val="3810"/>
                <a:lumOff val="-3137"/>
                <a:alphaOff val="0"/>
              </a:schemeClr>
            </a:fillRef>
            <a:effectRef idx="0">
              <a:schemeClr val="accent4">
                <a:hueOff val="-498774"/>
                <a:satOff val="3810"/>
                <a:lumOff val="-3137"/>
                <a:alphaOff val="0"/>
              </a:schemeClr>
            </a:effectRef>
            <a:fontRef idx="minor">
              <a:schemeClr val="lt1"/>
            </a:fontRef>
          </p:style>
          <p:txBody>
            <a:bodyPr spcFirstLastPara="0" vert="horz" wrap="square" lIns="18415" tIns="794768" rIns="18415" bIns="794768" numCol="1" spcCol="1270" anchor="ctr" anchorCtr="0">
              <a:noAutofit/>
            </a:bodyPr>
            <a:lstStyle/>
            <a:p>
              <a:pPr lvl="0" algn="ctr" defTabSz="1289050">
                <a:lnSpc>
                  <a:spcPct val="90000"/>
                </a:lnSpc>
                <a:spcBef>
                  <a:spcPct val="0"/>
                </a:spcBef>
                <a:spcAft>
                  <a:spcPct val="35000"/>
                </a:spcAft>
              </a:pPr>
              <a:r>
                <a:rPr lang="zh-CN" altLang="en-US" sz="2900" kern="1200" dirty="0" smtClean="0"/>
                <a:t>成本</a:t>
              </a:r>
              <a:endParaRPr lang="zh-CN" altLang="en-US" sz="2900" kern="1200" dirty="0"/>
            </a:p>
          </p:txBody>
        </p:sp>
        <p:sp>
          <p:nvSpPr>
            <p:cNvPr id="8" name="任意多边形 7"/>
            <p:cNvSpPr/>
            <p:nvPr/>
          </p:nvSpPr>
          <p:spPr>
            <a:xfrm>
              <a:off x="3394567" y="4409980"/>
              <a:ext cx="8427315" cy="1441799"/>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498774"/>
                <a:satOff val="3810"/>
                <a:lumOff val="-31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84987" rIns="84987" bIns="84989" numCol="1" spcCol="1270" anchor="ctr" anchorCtr="0">
              <a:noAutofit/>
            </a:bodyPr>
            <a:lstStyle/>
            <a:p>
              <a:pPr marL="228600" lvl="1" indent="-228600" algn="l" defTabSz="1022350">
                <a:lnSpc>
                  <a:spcPct val="90000"/>
                </a:lnSpc>
                <a:spcBef>
                  <a:spcPct val="0"/>
                </a:spcBef>
                <a:spcAft>
                  <a:spcPct val="15000"/>
                </a:spcAft>
                <a:buChar char="••"/>
              </a:pPr>
              <a:r>
                <a:rPr lang="zh-CN" altLang="en-US" sz="2300" b="0" i="0" kern="1200" dirty="0" smtClean="0"/>
                <a:t>事务消息系统建设成本</a:t>
              </a:r>
              <a:endParaRPr lang="zh-CN" altLang="en-US" sz="2300" b="0" i="0" kern="1200" dirty="0"/>
            </a:p>
            <a:p>
              <a:pPr marL="228600" lvl="1" indent="-228600" algn="l" defTabSz="1022350">
                <a:lnSpc>
                  <a:spcPct val="90000"/>
                </a:lnSpc>
                <a:spcBef>
                  <a:spcPct val="0"/>
                </a:spcBef>
                <a:spcAft>
                  <a:spcPct val="15000"/>
                </a:spcAft>
                <a:buChar char="••"/>
              </a:pPr>
              <a:r>
                <a:rPr lang="zh-CN" altLang="en-US" sz="2300" b="0" i="0" kern="1200" dirty="0" smtClean="0"/>
                <a:t>一次消息发送需要两次请求，业务处理服务需实现消息状态回查接口</a:t>
              </a:r>
              <a:r>
                <a:rPr lang="zh-CN" altLang="en-US" sz="2300" kern="1200" dirty="0" smtClean="0"/>
                <a:t/>
              </a:r>
              <a:br>
                <a:rPr lang="zh-CN" altLang="en-US" sz="2300" kern="1200" dirty="0" smtClean="0"/>
              </a:br>
              <a:endParaRPr lang="zh-CN" altLang="en-US" sz="2300" b="0" i="0" kern="1200" dirty="0"/>
            </a:p>
          </p:txBody>
        </p:sp>
      </p:grpSp>
      <p:sp>
        <p:nvSpPr>
          <p:cNvPr id="15" name="任意多边形 14"/>
          <p:cNvSpPr/>
          <p:nvPr/>
        </p:nvSpPr>
        <p:spPr>
          <a:xfrm>
            <a:off x="1841862" y="6439022"/>
            <a:ext cx="1552706" cy="2218152"/>
          </a:xfrm>
          <a:custGeom>
            <a:avLst/>
            <a:gdLst>
              <a:gd name="connsiteX0" fmla="*/ 0 w 2218152"/>
              <a:gd name="connsiteY0" fmla="*/ 0 h 1552706"/>
              <a:gd name="connsiteX1" fmla="*/ 1441799 w 2218152"/>
              <a:gd name="connsiteY1" fmla="*/ 0 h 1552706"/>
              <a:gd name="connsiteX2" fmla="*/ 2218152 w 2218152"/>
              <a:gd name="connsiteY2" fmla="*/ 776353 h 1552706"/>
              <a:gd name="connsiteX3" fmla="*/ 1441799 w 2218152"/>
              <a:gd name="connsiteY3" fmla="*/ 1552706 h 1552706"/>
              <a:gd name="connsiteX4" fmla="*/ 0 w 2218152"/>
              <a:gd name="connsiteY4" fmla="*/ 1552706 h 1552706"/>
              <a:gd name="connsiteX5" fmla="*/ 776353 w 2218152"/>
              <a:gd name="connsiteY5" fmla="*/ 776353 h 1552706"/>
              <a:gd name="connsiteX6" fmla="*/ 0 w 2218152"/>
              <a:gd name="connsiteY6" fmla="*/ 0 h 1552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8152" h="1552706">
                <a:moveTo>
                  <a:pt x="2218151" y="0"/>
                </a:moveTo>
                <a:lnTo>
                  <a:pt x="2218151" y="1009259"/>
                </a:lnTo>
                <a:lnTo>
                  <a:pt x="1109076" y="1552706"/>
                </a:lnTo>
                <a:lnTo>
                  <a:pt x="1" y="1009259"/>
                </a:lnTo>
                <a:lnTo>
                  <a:pt x="1" y="0"/>
                </a:lnTo>
                <a:lnTo>
                  <a:pt x="1109076" y="543447"/>
                </a:lnTo>
                <a:lnTo>
                  <a:pt x="2218151"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18415" tIns="794768" rIns="18415" bIns="794768" numCol="1" spcCol="1270" anchor="ctr" anchorCtr="0">
            <a:noAutofit/>
          </a:bodyPr>
          <a:lstStyle/>
          <a:p>
            <a:pPr lvl="0" algn="ctr" defTabSz="1289050">
              <a:lnSpc>
                <a:spcPct val="90000"/>
              </a:lnSpc>
              <a:spcBef>
                <a:spcPct val="0"/>
              </a:spcBef>
              <a:spcAft>
                <a:spcPct val="35000"/>
              </a:spcAft>
            </a:pPr>
            <a:r>
              <a:rPr lang="zh-CN" altLang="en-US" sz="2900" b="0" i="0" kern="1200" dirty="0" smtClean="0"/>
              <a:t>适用范围</a:t>
            </a:r>
            <a:endParaRPr lang="zh-CN" altLang="en-US" sz="2900" b="0" i="0" kern="1200" dirty="0"/>
          </a:p>
        </p:txBody>
      </p:sp>
      <p:sp>
        <p:nvSpPr>
          <p:cNvPr id="16" name="任意多边形 15"/>
          <p:cNvSpPr/>
          <p:nvPr/>
        </p:nvSpPr>
        <p:spPr>
          <a:xfrm>
            <a:off x="3394567" y="6439022"/>
            <a:ext cx="8427315" cy="1441800"/>
          </a:xfrm>
          <a:custGeom>
            <a:avLst/>
            <a:gdLst>
              <a:gd name="connsiteX0" fmla="*/ 240305 w 1441799"/>
              <a:gd name="connsiteY0" fmla="*/ 0 h 8427315"/>
              <a:gd name="connsiteX1" fmla="*/ 1201494 w 1441799"/>
              <a:gd name="connsiteY1" fmla="*/ 0 h 8427315"/>
              <a:gd name="connsiteX2" fmla="*/ 1441799 w 1441799"/>
              <a:gd name="connsiteY2" fmla="*/ 240305 h 8427315"/>
              <a:gd name="connsiteX3" fmla="*/ 1441799 w 1441799"/>
              <a:gd name="connsiteY3" fmla="*/ 8427315 h 8427315"/>
              <a:gd name="connsiteX4" fmla="*/ 1441799 w 1441799"/>
              <a:gd name="connsiteY4" fmla="*/ 8427315 h 8427315"/>
              <a:gd name="connsiteX5" fmla="*/ 0 w 1441799"/>
              <a:gd name="connsiteY5" fmla="*/ 8427315 h 8427315"/>
              <a:gd name="connsiteX6" fmla="*/ 0 w 1441799"/>
              <a:gd name="connsiteY6" fmla="*/ 8427315 h 8427315"/>
              <a:gd name="connsiteX7" fmla="*/ 0 w 1441799"/>
              <a:gd name="connsiteY7" fmla="*/ 240305 h 8427315"/>
              <a:gd name="connsiteX8" fmla="*/ 240305 w 1441799"/>
              <a:gd name="connsiteY8" fmla="*/ 0 h 842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799" h="8427315">
                <a:moveTo>
                  <a:pt x="1441799" y="1404583"/>
                </a:moveTo>
                <a:lnTo>
                  <a:pt x="1441799" y="7022732"/>
                </a:lnTo>
                <a:cubicBezTo>
                  <a:pt x="1441799" y="7798463"/>
                  <a:pt x="1423392" y="8427315"/>
                  <a:pt x="1400686" y="8427315"/>
                </a:cubicBezTo>
                <a:lnTo>
                  <a:pt x="0" y="8427315"/>
                </a:lnTo>
                <a:lnTo>
                  <a:pt x="0" y="8427315"/>
                </a:lnTo>
                <a:lnTo>
                  <a:pt x="0" y="0"/>
                </a:lnTo>
                <a:lnTo>
                  <a:pt x="0" y="0"/>
                </a:lnTo>
                <a:lnTo>
                  <a:pt x="1400686" y="0"/>
                </a:lnTo>
                <a:cubicBezTo>
                  <a:pt x="1423392" y="0"/>
                  <a:pt x="1441799" y="628852"/>
                  <a:pt x="1441799" y="1404583"/>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84988" rIns="84987" bIns="84989" numCol="1" spcCol="1270" anchor="ctr" anchorCtr="0">
            <a:noAutofit/>
          </a:bodyPr>
          <a:lstStyle/>
          <a:p>
            <a:pPr marL="228600" lvl="1" indent="-228600" algn="l" defTabSz="1022350">
              <a:lnSpc>
                <a:spcPct val="90000"/>
              </a:lnSpc>
              <a:spcBef>
                <a:spcPct val="0"/>
              </a:spcBef>
              <a:spcAft>
                <a:spcPct val="15000"/>
              </a:spcAft>
              <a:buChar char="••"/>
            </a:pPr>
            <a:r>
              <a:rPr lang="zh-CN" altLang="en-US" sz="2300" b="0" i="0" kern="1200" dirty="0" smtClean="0"/>
              <a:t>消息数据独立存储、独立伸缩，降低业务系统与消息系统间的耦合</a:t>
            </a:r>
            <a:endParaRPr lang="zh-CN" altLang="en-US" sz="2300" b="0" i="0" kern="1200" dirty="0"/>
          </a:p>
          <a:p>
            <a:pPr marL="228600" lvl="1" indent="-228600" algn="l" defTabSz="1022350">
              <a:lnSpc>
                <a:spcPct val="90000"/>
              </a:lnSpc>
              <a:spcBef>
                <a:spcPct val="0"/>
              </a:spcBef>
              <a:spcAft>
                <a:spcPct val="15000"/>
              </a:spcAft>
              <a:buChar char="••"/>
            </a:pPr>
            <a:r>
              <a:rPr lang="zh-CN" altLang="en-US" sz="2300" b="0" i="0" kern="1200" dirty="0" smtClean="0"/>
              <a:t>对最终一致性时间敏感度较高，降低业务被动方实现成本</a:t>
            </a:r>
            <a:endParaRPr lang="zh-CN" altLang="en-US" sz="2300" b="0" i="0" kern="1200" dirty="0"/>
          </a:p>
        </p:txBody>
      </p:sp>
    </p:spTree>
    <p:extLst>
      <p:ext uri="{BB962C8B-B14F-4D97-AF65-F5344CB8AC3E}">
        <p14:creationId xmlns:p14="http://schemas.microsoft.com/office/powerpoint/2010/main" val="20878617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6108862" y="3162020"/>
            <a:ext cx="787075" cy="1579920"/>
          </a:xfrm>
        </p:spPr>
        <p:txBody>
          <a:bodyPr/>
          <a:lstStyle/>
          <a:p>
            <a:r>
              <a:rPr lang="en-US" altLang="zh-CN" dirty="0"/>
              <a:t>3</a:t>
            </a:r>
            <a:endParaRPr lang="zh-CN" altLang="en-US" dirty="0"/>
          </a:p>
        </p:txBody>
      </p:sp>
      <p:sp>
        <p:nvSpPr>
          <p:cNvPr id="3" name="文本占位符 2"/>
          <p:cNvSpPr>
            <a:spLocks noGrp="1"/>
          </p:cNvSpPr>
          <p:nvPr>
            <p:ph type="body" sz="quarter" idx="14"/>
          </p:nvPr>
        </p:nvSpPr>
        <p:spPr>
          <a:xfrm>
            <a:off x="4833257" y="5246596"/>
            <a:ext cx="3561624" cy="736601"/>
          </a:xfrm>
        </p:spPr>
        <p:txBody>
          <a:bodyPr/>
          <a:lstStyle/>
          <a:p>
            <a:r>
              <a:rPr lang="zh-CN" altLang="en-US" dirty="0" smtClean="0"/>
              <a:t>编码规范</a:t>
            </a:r>
            <a:endParaRPr lang="zh-CN" altLang="en-US" dirty="0"/>
          </a:p>
        </p:txBody>
      </p:sp>
    </p:spTree>
    <p:extLst>
      <p:ext uri="{BB962C8B-B14F-4D97-AF65-F5344CB8AC3E}">
        <p14:creationId xmlns:p14="http://schemas.microsoft.com/office/powerpoint/2010/main" val="624716588"/>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193294" cy="1618776"/>
              <a:chOff x="804724" y="870330"/>
              <a:chExt cx="2193294"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smtClean="0">
                    <a:solidFill>
                      <a:srgbClr val="FF6600"/>
                    </a:solidFill>
                    <a:latin typeface="HelveticaNeueLT Pro 87 HvCnO" pitchFamily="34" charset="0"/>
                    <a:ea typeface="Arial Unicode MS" pitchFamily="34" charset="-122"/>
                    <a:cs typeface="Arial Unicode MS" pitchFamily="34" charset="-122"/>
                    <a:sym typeface="黑体" pitchFamily="49" charset="-122"/>
                  </a:rPr>
                  <a:t>3</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787430" y="1278875"/>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编码规范</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本地事务</a:t>
            </a:r>
            <a:endParaRPr lang="zh-CN" altLang="en-US" sz="1600" dirty="0">
              <a:latin typeface="华文新魏" pitchFamily="2" charset="-122"/>
              <a:ea typeface="华文新魏" pitchFamily="2" charset="-122"/>
            </a:endParaRPr>
          </a:p>
        </p:txBody>
      </p:sp>
      <p:graphicFrame>
        <p:nvGraphicFramePr>
          <p:cNvPr id="15" name="图表 5"/>
          <p:cNvGraphicFramePr/>
          <p:nvPr>
            <p:extLst>
              <p:ext uri="{D42A27DB-BD31-4B8C-83A1-F6EECF244321}">
                <p14:modId xmlns:p14="http://schemas.microsoft.com/office/powerpoint/2010/main" val="1011783996"/>
              </p:ext>
            </p:extLst>
          </p:nvPr>
        </p:nvGraphicFramePr>
        <p:xfrm>
          <a:off x="705395" y="2325189"/>
          <a:ext cx="10972799" cy="589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3852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graphicEl>
                                              <a:dgm id="{020A1DE0-7B5F-D747-BDD9-E021573B2F22}"/>
                                            </p:graphicEl>
                                          </p:spTgt>
                                        </p:tgtEl>
                                        <p:attrNameLst>
                                          <p:attrName>style.visibility</p:attrName>
                                        </p:attrNameLst>
                                      </p:cBhvr>
                                      <p:to>
                                        <p:strVal val="visible"/>
                                      </p:to>
                                    </p:set>
                                    <p:animEffect transition="in" filter="blinds(horizontal)">
                                      <p:cBhvr>
                                        <p:cTn id="7" dur="500"/>
                                        <p:tgtEl>
                                          <p:spTgt spid="15">
                                            <p:graphicEl>
                                              <a:dgm id="{020A1DE0-7B5F-D747-BDD9-E021573B2F22}"/>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graphicEl>
                                              <a:dgm id="{C5239489-7C76-434E-9867-291503D17367}"/>
                                            </p:graphicEl>
                                          </p:spTgt>
                                        </p:tgtEl>
                                        <p:attrNameLst>
                                          <p:attrName>style.visibility</p:attrName>
                                        </p:attrNameLst>
                                      </p:cBhvr>
                                      <p:to>
                                        <p:strVal val="visible"/>
                                      </p:to>
                                    </p:set>
                                    <p:animEffect transition="in" filter="blinds(horizontal)">
                                      <p:cBhvr>
                                        <p:cTn id="10" dur="500"/>
                                        <p:tgtEl>
                                          <p:spTgt spid="15">
                                            <p:graphicEl>
                                              <a:dgm id="{C5239489-7C76-434E-9867-291503D17367}"/>
                                            </p:graphic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graphicEl>
                                              <a:dgm id="{7A55961B-4ACE-BE49-9006-23F359F547A7}"/>
                                            </p:graphicEl>
                                          </p:spTgt>
                                        </p:tgtEl>
                                        <p:attrNameLst>
                                          <p:attrName>style.visibility</p:attrName>
                                        </p:attrNameLst>
                                      </p:cBhvr>
                                      <p:to>
                                        <p:strVal val="visible"/>
                                      </p:to>
                                    </p:set>
                                    <p:animEffect transition="in" filter="blinds(horizontal)">
                                      <p:cBhvr>
                                        <p:cTn id="13" dur="500"/>
                                        <p:tgtEl>
                                          <p:spTgt spid="15">
                                            <p:graphicEl>
                                              <a:dgm id="{7A55961B-4ACE-BE49-9006-23F359F547A7}"/>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graphicEl>
                                              <a:dgm id="{DC7CE211-BF8F-344F-8B2E-8CE302D05B5F}"/>
                                            </p:graphicEl>
                                          </p:spTgt>
                                        </p:tgtEl>
                                        <p:attrNameLst>
                                          <p:attrName>style.visibility</p:attrName>
                                        </p:attrNameLst>
                                      </p:cBhvr>
                                      <p:to>
                                        <p:strVal val="visible"/>
                                      </p:to>
                                    </p:set>
                                    <p:animEffect transition="in" filter="blinds(horizontal)">
                                      <p:cBhvr>
                                        <p:cTn id="18" dur="500"/>
                                        <p:tgtEl>
                                          <p:spTgt spid="15">
                                            <p:graphicEl>
                                              <a:dgm id="{DC7CE211-BF8F-344F-8B2E-8CE302D05B5F}"/>
                                            </p:graphic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graphicEl>
                                              <a:dgm id="{78D1163C-CCD3-EE44-9EC5-4DC09AB02274}"/>
                                            </p:graphicEl>
                                          </p:spTgt>
                                        </p:tgtEl>
                                        <p:attrNameLst>
                                          <p:attrName>style.visibility</p:attrName>
                                        </p:attrNameLst>
                                      </p:cBhvr>
                                      <p:to>
                                        <p:strVal val="visible"/>
                                      </p:to>
                                    </p:set>
                                    <p:animEffect transition="in" filter="blinds(horizontal)">
                                      <p:cBhvr>
                                        <p:cTn id="21" dur="500"/>
                                        <p:tgtEl>
                                          <p:spTgt spid="15">
                                            <p:graphicEl>
                                              <a:dgm id="{78D1163C-CCD3-EE44-9EC5-4DC09AB02274}"/>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5">
                                            <p:graphicEl>
                                              <a:dgm id="{64D7063C-BCF4-AB41-A60B-3D682875C90A}"/>
                                            </p:graphicEl>
                                          </p:spTgt>
                                        </p:tgtEl>
                                        <p:attrNameLst>
                                          <p:attrName>style.visibility</p:attrName>
                                        </p:attrNameLst>
                                      </p:cBhvr>
                                      <p:to>
                                        <p:strVal val="visible"/>
                                      </p:to>
                                    </p:set>
                                    <p:animEffect transition="in" filter="blinds(horizontal)">
                                      <p:cBhvr>
                                        <p:cTn id="26" dur="500"/>
                                        <p:tgtEl>
                                          <p:spTgt spid="15">
                                            <p:graphicEl>
                                              <a:dgm id="{64D7063C-BCF4-AB41-A60B-3D682875C90A}"/>
                                            </p:graphic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graphicEl>
                                              <a:dgm id="{812B1302-1A9D-7342-8FDB-B23F64C8FCF0}"/>
                                            </p:graphicEl>
                                          </p:spTgt>
                                        </p:tgtEl>
                                        <p:attrNameLst>
                                          <p:attrName>style.visibility</p:attrName>
                                        </p:attrNameLst>
                                      </p:cBhvr>
                                      <p:to>
                                        <p:strVal val="visible"/>
                                      </p:to>
                                    </p:set>
                                    <p:animEffect transition="in" filter="blinds(horizontal)">
                                      <p:cBhvr>
                                        <p:cTn id="29" dur="500"/>
                                        <p:tgtEl>
                                          <p:spTgt spid="15">
                                            <p:graphicEl>
                                              <a:dgm id="{812B1302-1A9D-7342-8FDB-B23F64C8FCF0}"/>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5">
                                            <p:graphicEl>
                                              <a:dgm id="{53D2F433-FF03-4FA1-A51A-30C1273F36D5}"/>
                                            </p:graphicEl>
                                          </p:spTgt>
                                        </p:tgtEl>
                                        <p:attrNameLst>
                                          <p:attrName>style.visibility</p:attrName>
                                        </p:attrNameLst>
                                      </p:cBhvr>
                                      <p:to>
                                        <p:strVal val="visible"/>
                                      </p:to>
                                    </p:set>
                                    <p:animEffect transition="in" filter="blinds(horizontal)">
                                      <p:cBhvr>
                                        <p:cTn id="34" dur="500"/>
                                        <p:tgtEl>
                                          <p:spTgt spid="15">
                                            <p:graphicEl>
                                              <a:dgm id="{53D2F433-FF03-4FA1-A51A-30C1273F36D5}"/>
                                            </p:graphic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5">
                                            <p:graphicEl>
                                              <a:dgm id="{6BA79612-7D72-41D3-9FCC-B5E7474261CE}"/>
                                            </p:graphicEl>
                                          </p:spTgt>
                                        </p:tgtEl>
                                        <p:attrNameLst>
                                          <p:attrName>style.visibility</p:attrName>
                                        </p:attrNameLst>
                                      </p:cBhvr>
                                      <p:to>
                                        <p:strVal val="visible"/>
                                      </p:to>
                                    </p:set>
                                    <p:animEffect transition="in" filter="blinds(horizontal)">
                                      <p:cBhvr>
                                        <p:cTn id="37" dur="500"/>
                                        <p:tgtEl>
                                          <p:spTgt spid="15">
                                            <p:graphicEl>
                                              <a:dgm id="{6BA79612-7D72-41D3-9FCC-B5E7474261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193294" cy="1618776"/>
              <a:chOff x="804724" y="870330"/>
              <a:chExt cx="2193294"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smtClean="0">
                    <a:solidFill>
                      <a:srgbClr val="FF6600"/>
                    </a:solidFill>
                    <a:latin typeface="HelveticaNeueLT Pro 87 HvCnO" pitchFamily="34" charset="0"/>
                    <a:ea typeface="Arial Unicode MS" pitchFamily="34" charset="-122"/>
                    <a:cs typeface="Arial Unicode MS" pitchFamily="34" charset="-122"/>
                    <a:sym typeface="黑体" pitchFamily="49" charset="-122"/>
                  </a:rPr>
                  <a:t>3</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787430" y="1278875"/>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编码规范</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a:latin typeface="华文新魏" pitchFamily="2" charset="-122"/>
                <a:ea typeface="华文新魏" pitchFamily="2" charset="-122"/>
              </a:rPr>
              <a:t>分布式</a:t>
            </a:r>
            <a:r>
              <a:rPr lang="zh-CN" altLang="en-US" sz="1600" dirty="0" smtClean="0">
                <a:latin typeface="华文新魏" pitchFamily="2" charset="-122"/>
                <a:ea typeface="华文新魏" pitchFamily="2" charset="-122"/>
              </a:rPr>
              <a:t>事务</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主动方系统处理业务</a:t>
            </a:r>
            <a:endParaRPr lang="zh-CN" altLang="en-US" sz="1600" dirty="0">
              <a:latin typeface="华文新魏" pitchFamily="2" charset="-122"/>
              <a:ea typeface="华文新魏" pitchFamily="2" charset="-122"/>
            </a:endParaRPr>
          </a:p>
        </p:txBody>
      </p:sp>
      <p:sp>
        <p:nvSpPr>
          <p:cNvPr id="4" name="任意多边形 3"/>
          <p:cNvSpPr/>
          <p:nvPr/>
        </p:nvSpPr>
        <p:spPr>
          <a:xfrm>
            <a:off x="2027197" y="2628679"/>
            <a:ext cx="7369386" cy="1733973"/>
          </a:xfrm>
          <a:custGeom>
            <a:avLst/>
            <a:gdLst>
              <a:gd name="connsiteX0" fmla="*/ 0 w 7369386"/>
              <a:gd name="connsiteY0" fmla="*/ 173397 h 1733973"/>
              <a:gd name="connsiteX1" fmla="*/ 173397 w 7369386"/>
              <a:gd name="connsiteY1" fmla="*/ 0 h 1733973"/>
              <a:gd name="connsiteX2" fmla="*/ 7195989 w 7369386"/>
              <a:gd name="connsiteY2" fmla="*/ 0 h 1733973"/>
              <a:gd name="connsiteX3" fmla="*/ 7369386 w 7369386"/>
              <a:gd name="connsiteY3" fmla="*/ 173397 h 1733973"/>
              <a:gd name="connsiteX4" fmla="*/ 7369386 w 7369386"/>
              <a:gd name="connsiteY4" fmla="*/ 1560576 h 1733973"/>
              <a:gd name="connsiteX5" fmla="*/ 7195989 w 7369386"/>
              <a:gd name="connsiteY5" fmla="*/ 1733973 h 1733973"/>
              <a:gd name="connsiteX6" fmla="*/ 173397 w 7369386"/>
              <a:gd name="connsiteY6" fmla="*/ 1733973 h 1733973"/>
              <a:gd name="connsiteX7" fmla="*/ 0 w 7369386"/>
              <a:gd name="connsiteY7" fmla="*/ 1560576 h 1733973"/>
              <a:gd name="connsiteX8" fmla="*/ 0 w 7369386"/>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9386" h="1733973">
                <a:moveTo>
                  <a:pt x="0" y="173397"/>
                </a:moveTo>
                <a:cubicBezTo>
                  <a:pt x="0" y="77632"/>
                  <a:pt x="77632" y="0"/>
                  <a:pt x="173397" y="0"/>
                </a:cubicBezTo>
                <a:lnTo>
                  <a:pt x="7195989" y="0"/>
                </a:lnTo>
                <a:cubicBezTo>
                  <a:pt x="7291754" y="0"/>
                  <a:pt x="7369386" y="77632"/>
                  <a:pt x="7369386" y="173397"/>
                </a:cubicBezTo>
                <a:lnTo>
                  <a:pt x="7369386" y="1560576"/>
                </a:lnTo>
                <a:cubicBezTo>
                  <a:pt x="7369386" y="1656341"/>
                  <a:pt x="7291754" y="1733973"/>
                  <a:pt x="7195989" y="1733973"/>
                </a:cubicBezTo>
                <a:lnTo>
                  <a:pt x="173397" y="1733973"/>
                </a:lnTo>
                <a:cubicBezTo>
                  <a:pt x="77632" y="1733973"/>
                  <a:pt x="0" y="1656341"/>
                  <a:pt x="0" y="1560576"/>
                </a:cubicBezTo>
                <a:lnTo>
                  <a:pt x="0" y="17339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33666" tIns="233666" rIns="2003185" bIns="233666" numCol="1" spcCol="1270" anchor="ctr" anchorCtr="0">
            <a:noAutofit/>
          </a:bodyPr>
          <a:lstStyle/>
          <a:p>
            <a:pPr lvl="0" algn="l" defTabSz="2133600">
              <a:lnSpc>
                <a:spcPct val="90000"/>
              </a:lnSpc>
              <a:spcBef>
                <a:spcPct val="0"/>
              </a:spcBef>
              <a:spcAft>
                <a:spcPct val="35000"/>
              </a:spcAft>
            </a:pPr>
            <a:r>
              <a:rPr lang="zh-CN" altLang="en-US" sz="4800" kern="1200" dirty="0" smtClean="0"/>
              <a:t>预发送消息</a:t>
            </a:r>
            <a:endParaRPr lang="zh-CN" altLang="en-US" sz="4800" kern="1200" dirty="0"/>
          </a:p>
        </p:txBody>
      </p:sp>
      <p:grpSp>
        <p:nvGrpSpPr>
          <p:cNvPr id="16" name="组合 15"/>
          <p:cNvGrpSpPr/>
          <p:nvPr/>
        </p:nvGrpSpPr>
        <p:grpSpPr>
          <a:xfrm>
            <a:off x="2677437" y="3943608"/>
            <a:ext cx="7369386" cy="2442012"/>
            <a:chOff x="2677437" y="3943608"/>
            <a:chExt cx="7369386" cy="2442012"/>
          </a:xfrm>
        </p:grpSpPr>
        <p:sp>
          <p:nvSpPr>
            <p:cNvPr id="7" name="任意多边形 6"/>
            <p:cNvSpPr/>
            <p:nvPr/>
          </p:nvSpPr>
          <p:spPr>
            <a:xfrm>
              <a:off x="2677437" y="4651647"/>
              <a:ext cx="7369386" cy="1733973"/>
            </a:xfrm>
            <a:custGeom>
              <a:avLst/>
              <a:gdLst>
                <a:gd name="connsiteX0" fmla="*/ 0 w 7369386"/>
                <a:gd name="connsiteY0" fmla="*/ 173397 h 1733973"/>
                <a:gd name="connsiteX1" fmla="*/ 173397 w 7369386"/>
                <a:gd name="connsiteY1" fmla="*/ 0 h 1733973"/>
                <a:gd name="connsiteX2" fmla="*/ 7195989 w 7369386"/>
                <a:gd name="connsiteY2" fmla="*/ 0 h 1733973"/>
                <a:gd name="connsiteX3" fmla="*/ 7369386 w 7369386"/>
                <a:gd name="connsiteY3" fmla="*/ 173397 h 1733973"/>
                <a:gd name="connsiteX4" fmla="*/ 7369386 w 7369386"/>
                <a:gd name="connsiteY4" fmla="*/ 1560576 h 1733973"/>
                <a:gd name="connsiteX5" fmla="*/ 7195989 w 7369386"/>
                <a:gd name="connsiteY5" fmla="*/ 1733973 h 1733973"/>
                <a:gd name="connsiteX6" fmla="*/ 173397 w 7369386"/>
                <a:gd name="connsiteY6" fmla="*/ 1733973 h 1733973"/>
                <a:gd name="connsiteX7" fmla="*/ 0 w 7369386"/>
                <a:gd name="connsiteY7" fmla="*/ 1560576 h 1733973"/>
                <a:gd name="connsiteX8" fmla="*/ 0 w 7369386"/>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9386" h="1733973">
                  <a:moveTo>
                    <a:pt x="0" y="173397"/>
                  </a:moveTo>
                  <a:cubicBezTo>
                    <a:pt x="0" y="77632"/>
                    <a:pt x="77632" y="0"/>
                    <a:pt x="173397" y="0"/>
                  </a:cubicBezTo>
                  <a:lnTo>
                    <a:pt x="7195989" y="0"/>
                  </a:lnTo>
                  <a:cubicBezTo>
                    <a:pt x="7291754" y="0"/>
                    <a:pt x="7369386" y="77632"/>
                    <a:pt x="7369386" y="173397"/>
                  </a:cubicBezTo>
                  <a:lnTo>
                    <a:pt x="7369386" y="1560576"/>
                  </a:lnTo>
                  <a:cubicBezTo>
                    <a:pt x="7369386" y="1656341"/>
                    <a:pt x="7291754" y="1733973"/>
                    <a:pt x="7195989" y="1733973"/>
                  </a:cubicBezTo>
                  <a:lnTo>
                    <a:pt x="173397" y="1733973"/>
                  </a:lnTo>
                  <a:cubicBezTo>
                    <a:pt x="77632" y="1733973"/>
                    <a:pt x="0" y="1656341"/>
                    <a:pt x="0" y="1560576"/>
                  </a:cubicBezTo>
                  <a:lnTo>
                    <a:pt x="0" y="173397"/>
                  </a:lnTo>
                  <a:close/>
                </a:path>
              </a:pathLst>
            </a:custGeom>
          </p:spPr>
          <p:style>
            <a:lnRef idx="2">
              <a:schemeClr val="lt1">
                <a:hueOff val="0"/>
                <a:satOff val="0"/>
                <a:lumOff val="0"/>
                <a:alphaOff val="0"/>
              </a:schemeClr>
            </a:lnRef>
            <a:fillRef idx="1">
              <a:schemeClr val="accent4">
                <a:hueOff val="-498774"/>
                <a:satOff val="3810"/>
                <a:lumOff val="-3137"/>
                <a:alphaOff val="0"/>
              </a:schemeClr>
            </a:fillRef>
            <a:effectRef idx="0">
              <a:schemeClr val="accent4">
                <a:hueOff val="-498774"/>
                <a:satOff val="3810"/>
                <a:lumOff val="-3137"/>
                <a:alphaOff val="0"/>
              </a:schemeClr>
            </a:effectRef>
            <a:fontRef idx="minor">
              <a:schemeClr val="lt1"/>
            </a:fontRef>
          </p:style>
          <p:txBody>
            <a:bodyPr spcFirstLastPara="0" vert="horz" wrap="square" lIns="233666" tIns="233666" rIns="2010988" bIns="233666" numCol="1" spcCol="1270" anchor="ctr" anchorCtr="0">
              <a:noAutofit/>
            </a:bodyPr>
            <a:lstStyle/>
            <a:p>
              <a:pPr lvl="0" algn="l" defTabSz="2133600">
                <a:lnSpc>
                  <a:spcPct val="90000"/>
                </a:lnSpc>
                <a:spcBef>
                  <a:spcPct val="0"/>
                </a:spcBef>
                <a:spcAft>
                  <a:spcPct val="35000"/>
                </a:spcAft>
              </a:pPr>
              <a:r>
                <a:rPr lang="zh-CN" altLang="en-US" sz="4800" b="0" i="0" kern="1200" dirty="0" smtClean="0"/>
                <a:t>业务处理</a:t>
              </a:r>
              <a:endParaRPr lang="zh-CN" altLang="en-US" sz="4800" kern="1200" dirty="0"/>
            </a:p>
          </p:txBody>
        </p:sp>
        <p:sp>
          <p:nvSpPr>
            <p:cNvPr id="14" name="任意多边形 13"/>
            <p:cNvSpPr/>
            <p:nvPr/>
          </p:nvSpPr>
          <p:spPr>
            <a:xfrm>
              <a:off x="8269501" y="3943608"/>
              <a:ext cx="1127082" cy="1127082"/>
            </a:xfrm>
            <a:custGeom>
              <a:avLst/>
              <a:gdLst>
                <a:gd name="connsiteX0" fmla="*/ 0 w 1127082"/>
                <a:gd name="connsiteY0" fmla="*/ 619895 h 1127082"/>
                <a:gd name="connsiteX1" fmla="*/ 253593 w 1127082"/>
                <a:gd name="connsiteY1" fmla="*/ 619895 h 1127082"/>
                <a:gd name="connsiteX2" fmla="*/ 253593 w 1127082"/>
                <a:gd name="connsiteY2" fmla="*/ 0 h 1127082"/>
                <a:gd name="connsiteX3" fmla="*/ 873489 w 1127082"/>
                <a:gd name="connsiteY3" fmla="*/ 0 h 1127082"/>
                <a:gd name="connsiteX4" fmla="*/ 873489 w 1127082"/>
                <a:gd name="connsiteY4" fmla="*/ 619895 h 1127082"/>
                <a:gd name="connsiteX5" fmla="*/ 1127082 w 1127082"/>
                <a:gd name="connsiteY5" fmla="*/ 619895 h 1127082"/>
                <a:gd name="connsiteX6" fmla="*/ 563541 w 1127082"/>
                <a:gd name="connsiteY6" fmla="*/ 1127082 h 1127082"/>
                <a:gd name="connsiteX7" fmla="*/ 0 w 1127082"/>
                <a:gd name="connsiteY7" fmla="*/ 619895 h 112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082" h="1127082">
                  <a:moveTo>
                    <a:pt x="0" y="619895"/>
                  </a:moveTo>
                  <a:lnTo>
                    <a:pt x="253593" y="619895"/>
                  </a:lnTo>
                  <a:lnTo>
                    <a:pt x="253593" y="0"/>
                  </a:lnTo>
                  <a:lnTo>
                    <a:pt x="873489" y="0"/>
                  </a:lnTo>
                  <a:lnTo>
                    <a:pt x="873489" y="619895"/>
                  </a:lnTo>
                  <a:lnTo>
                    <a:pt x="1127082" y="619895"/>
                  </a:lnTo>
                  <a:lnTo>
                    <a:pt x="563541" y="1127082"/>
                  </a:lnTo>
                  <a:lnTo>
                    <a:pt x="0" y="619895"/>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99313" tIns="45720" rIns="299313" bIns="324673" numCol="1" spcCol="1270" anchor="ctr" anchorCtr="0">
              <a:noAutofit/>
            </a:bodyPr>
            <a:lstStyle/>
            <a:p>
              <a:pPr lvl="0" algn="ctr" defTabSz="1600200">
                <a:lnSpc>
                  <a:spcPct val="90000"/>
                </a:lnSpc>
                <a:spcBef>
                  <a:spcPct val="0"/>
                </a:spcBef>
                <a:spcAft>
                  <a:spcPct val="35000"/>
                </a:spcAft>
              </a:pPr>
              <a:endParaRPr lang="zh-CN" altLang="en-US" sz="3600" kern="1200"/>
            </a:p>
          </p:txBody>
        </p:sp>
      </p:grpSp>
      <p:grpSp>
        <p:nvGrpSpPr>
          <p:cNvPr id="17" name="组合 16"/>
          <p:cNvGrpSpPr/>
          <p:nvPr/>
        </p:nvGrpSpPr>
        <p:grpSpPr>
          <a:xfrm>
            <a:off x="3327677" y="5955017"/>
            <a:ext cx="7369386" cy="2453572"/>
            <a:chOff x="3327677" y="5955017"/>
            <a:chExt cx="7369386" cy="2453572"/>
          </a:xfrm>
        </p:grpSpPr>
        <p:sp>
          <p:nvSpPr>
            <p:cNvPr id="8" name="任意多边形 7"/>
            <p:cNvSpPr/>
            <p:nvPr/>
          </p:nvSpPr>
          <p:spPr>
            <a:xfrm>
              <a:off x="3327677" y="6674616"/>
              <a:ext cx="7369386" cy="1733973"/>
            </a:xfrm>
            <a:custGeom>
              <a:avLst/>
              <a:gdLst>
                <a:gd name="connsiteX0" fmla="*/ 0 w 7369386"/>
                <a:gd name="connsiteY0" fmla="*/ 173397 h 1733973"/>
                <a:gd name="connsiteX1" fmla="*/ 173397 w 7369386"/>
                <a:gd name="connsiteY1" fmla="*/ 0 h 1733973"/>
                <a:gd name="connsiteX2" fmla="*/ 7195989 w 7369386"/>
                <a:gd name="connsiteY2" fmla="*/ 0 h 1733973"/>
                <a:gd name="connsiteX3" fmla="*/ 7369386 w 7369386"/>
                <a:gd name="connsiteY3" fmla="*/ 173397 h 1733973"/>
                <a:gd name="connsiteX4" fmla="*/ 7369386 w 7369386"/>
                <a:gd name="connsiteY4" fmla="*/ 1560576 h 1733973"/>
                <a:gd name="connsiteX5" fmla="*/ 7195989 w 7369386"/>
                <a:gd name="connsiteY5" fmla="*/ 1733973 h 1733973"/>
                <a:gd name="connsiteX6" fmla="*/ 173397 w 7369386"/>
                <a:gd name="connsiteY6" fmla="*/ 1733973 h 1733973"/>
                <a:gd name="connsiteX7" fmla="*/ 0 w 7369386"/>
                <a:gd name="connsiteY7" fmla="*/ 1560576 h 1733973"/>
                <a:gd name="connsiteX8" fmla="*/ 0 w 7369386"/>
                <a:gd name="connsiteY8" fmla="*/ 173397 h 173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9386" h="1733973">
                  <a:moveTo>
                    <a:pt x="0" y="173397"/>
                  </a:moveTo>
                  <a:cubicBezTo>
                    <a:pt x="0" y="77632"/>
                    <a:pt x="77632" y="0"/>
                    <a:pt x="173397" y="0"/>
                  </a:cubicBezTo>
                  <a:lnTo>
                    <a:pt x="7195989" y="0"/>
                  </a:lnTo>
                  <a:cubicBezTo>
                    <a:pt x="7291754" y="0"/>
                    <a:pt x="7369386" y="77632"/>
                    <a:pt x="7369386" y="173397"/>
                  </a:cubicBezTo>
                  <a:lnTo>
                    <a:pt x="7369386" y="1560576"/>
                  </a:lnTo>
                  <a:cubicBezTo>
                    <a:pt x="7369386" y="1656341"/>
                    <a:pt x="7291754" y="1733973"/>
                    <a:pt x="7195989" y="1733973"/>
                  </a:cubicBezTo>
                  <a:lnTo>
                    <a:pt x="173397" y="1733973"/>
                  </a:lnTo>
                  <a:cubicBezTo>
                    <a:pt x="77632" y="1733973"/>
                    <a:pt x="0" y="1656341"/>
                    <a:pt x="0" y="1560576"/>
                  </a:cubicBezTo>
                  <a:lnTo>
                    <a:pt x="0" y="173397"/>
                  </a:lnTo>
                  <a:close/>
                </a:path>
              </a:pathLst>
            </a:custGeom>
          </p:spPr>
          <p:style>
            <a:lnRef idx="2">
              <a:schemeClr val="lt1">
                <a:hueOff val="0"/>
                <a:satOff val="0"/>
                <a:lumOff val="0"/>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233666" tIns="233666" rIns="2010988" bIns="233666" numCol="1" spcCol="1270" anchor="ctr" anchorCtr="0">
              <a:noAutofit/>
            </a:bodyPr>
            <a:lstStyle/>
            <a:p>
              <a:pPr lvl="0" algn="l" defTabSz="2133600">
                <a:lnSpc>
                  <a:spcPct val="90000"/>
                </a:lnSpc>
                <a:spcBef>
                  <a:spcPct val="0"/>
                </a:spcBef>
                <a:spcAft>
                  <a:spcPct val="35000"/>
                </a:spcAft>
              </a:pPr>
              <a:r>
                <a:rPr lang="zh-CN" altLang="en-US" sz="4800" b="0" i="0" kern="1200" dirty="0" smtClean="0"/>
                <a:t>业务处理成功，确认发送消息</a:t>
              </a:r>
              <a:endParaRPr lang="zh-CN" altLang="en-US" sz="4800" kern="1200" dirty="0"/>
            </a:p>
          </p:txBody>
        </p:sp>
        <p:sp>
          <p:nvSpPr>
            <p:cNvPr id="15" name="任意多边形 14"/>
            <p:cNvSpPr/>
            <p:nvPr/>
          </p:nvSpPr>
          <p:spPr>
            <a:xfrm>
              <a:off x="8919741" y="5955017"/>
              <a:ext cx="1127082" cy="1127082"/>
            </a:xfrm>
            <a:custGeom>
              <a:avLst/>
              <a:gdLst>
                <a:gd name="connsiteX0" fmla="*/ 0 w 1127082"/>
                <a:gd name="connsiteY0" fmla="*/ 619895 h 1127082"/>
                <a:gd name="connsiteX1" fmla="*/ 253593 w 1127082"/>
                <a:gd name="connsiteY1" fmla="*/ 619895 h 1127082"/>
                <a:gd name="connsiteX2" fmla="*/ 253593 w 1127082"/>
                <a:gd name="connsiteY2" fmla="*/ 0 h 1127082"/>
                <a:gd name="connsiteX3" fmla="*/ 873489 w 1127082"/>
                <a:gd name="connsiteY3" fmla="*/ 0 h 1127082"/>
                <a:gd name="connsiteX4" fmla="*/ 873489 w 1127082"/>
                <a:gd name="connsiteY4" fmla="*/ 619895 h 1127082"/>
                <a:gd name="connsiteX5" fmla="*/ 1127082 w 1127082"/>
                <a:gd name="connsiteY5" fmla="*/ 619895 h 1127082"/>
                <a:gd name="connsiteX6" fmla="*/ 563541 w 1127082"/>
                <a:gd name="connsiteY6" fmla="*/ 1127082 h 1127082"/>
                <a:gd name="connsiteX7" fmla="*/ 0 w 1127082"/>
                <a:gd name="connsiteY7" fmla="*/ 619895 h 112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7082" h="1127082">
                  <a:moveTo>
                    <a:pt x="0" y="619895"/>
                  </a:moveTo>
                  <a:lnTo>
                    <a:pt x="253593" y="619895"/>
                  </a:lnTo>
                  <a:lnTo>
                    <a:pt x="253593" y="0"/>
                  </a:lnTo>
                  <a:lnTo>
                    <a:pt x="873489" y="0"/>
                  </a:lnTo>
                  <a:lnTo>
                    <a:pt x="873489" y="619895"/>
                  </a:lnTo>
                  <a:lnTo>
                    <a:pt x="1127082" y="619895"/>
                  </a:lnTo>
                  <a:lnTo>
                    <a:pt x="563541" y="1127082"/>
                  </a:lnTo>
                  <a:lnTo>
                    <a:pt x="0" y="619895"/>
                  </a:lnTo>
                  <a:close/>
                </a:path>
              </a:pathLst>
            </a:custGeom>
          </p:spPr>
          <p:style>
            <a:lnRef idx="2">
              <a:schemeClr val="accent4">
                <a:tint val="40000"/>
                <a:alpha val="90000"/>
                <a:hueOff val="-643017"/>
                <a:satOff val="-16725"/>
                <a:lumOff val="-1506"/>
                <a:alphaOff val="0"/>
              </a:schemeClr>
            </a:lnRef>
            <a:fillRef idx="1">
              <a:schemeClr val="accent4">
                <a:tint val="40000"/>
                <a:alpha val="90000"/>
                <a:hueOff val="-643017"/>
                <a:satOff val="-16725"/>
                <a:lumOff val="-1506"/>
                <a:alphaOff val="0"/>
              </a:schemeClr>
            </a:fillRef>
            <a:effectRef idx="0">
              <a:schemeClr val="accent4">
                <a:tint val="40000"/>
                <a:alpha val="90000"/>
                <a:hueOff val="-643017"/>
                <a:satOff val="-16725"/>
                <a:lumOff val="-1506"/>
                <a:alphaOff val="0"/>
              </a:schemeClr>
            </a:effectRef>
            <a:fontRef idx="minor">
              <a:schemeClr val="dk1">
                <a:hueOff val="0"/>
                <a:satOff val="0"/>
                <a:lumOff val="0"/>
                <a:alphaOff val="0"/>
              </a:schemeClr>
            </a:fontRef>
          </p:style>
          <p:txBody>
            <a:bodyPr spcFirstLastPara="0" vert="horz" wrap="square" lIns="299313" tIns="45720" rIns="299313" bIns="324673" numCol="1" spcCol="1270" anchor="ctr" anchorCtr="0">
              <a:noAutofit/>
            </a:bodyPr>
            <a:lstStyle/>
            <a:p>
              <a:pPr lvl="0" algn="ctr" defTabSz="1600200">
                <a:lnSpc>
                  <a:spcPct val="90000"/>
                </a:lnSpc>
                <a:spcBef>
                  <a:spcPct val="0"/>
                </a:spcBef>
                <a:spcAft>
                  <a:spcPct val="35000"/>
                </a:spcAft>
              </a:pPr>
              <a:endParaRPr lang="zh-CN" altLang="en-US" sz="3600" kern="1200"/>
            </a:p>
          </p:txBody>
        </p:sp>
      </p:grpSp>
    </p:spTree>
    <p:extLst>
      <p:ext uri="{BB962C8B-B14F-4D97-AF65-F5344CB8AC3E}">
        <p14:creationId xmlns:p14="http://schemas.microsoft.com/office/powerpoint/2010/main" val="25998142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5945" y="-248197"/>
            <a:ext cx="7557025" cy="1618776"/>
            <a:chOff x="793488" y="6234"/>
            <a:chExt cx="7557025" cy="1618776"/>
          </a:xfrm>
        </p:grpSpPr>
        <p:grpSp>
          <p:nvGrpSpPr>
            <p:cNvPr id="6" name="组合 5"/>
            <p:cNvGrpSpPr/>
            <p:nvPr/>
          </p:nvGrpSpPr>
          <p:grpSpPr>
            <a:xfrm>
              <a:off x="804724" y="6234"/>
              <a:ext cx="2193294" cy="1618776"/>
              <a:chOff x="804724" y="870330"/>
              <a:chExt cx="2193294" cy="1618776"/>
            </a:xfrm>
          </p:grpSpPr>
          <p:sp>
            <p:nvSpPr>
              <p:cNvPr id="10" name="TextBox 9"/>
              <p:cNvSpPr txBox="1"/>
              <p:nvPr/>
            </p:nvSpPr>
            <p:spPr>
              <a:xfrm>
                <a:off x="804724" y="870330"/>
                <a:ext cx="729187" cy="1618776"/>
              </a:xfrm>
              <a:prstGeom prst="rect">
                <a:avLst/>
              </a:prstGeom>
              <a:noFill/>
            </p:spPr>
            <p:txBody>
              <a:bodyPr wrap="square" rtlCol="0">
                <a:spAutoFit/>
              </a:bodyPr>
              <a:lstStyle/>
              <a:p>
                <a:pPr>
                  <a:lnSpc>
                    <a:spcPct val="125000"/>
                  </a:lnSpc>
                  <a:spcBef>
                    <a:spcPts val="600"/>
                  </a:spcBef>
                  <a:spcAft>
                    <a:spcPts val="600"/>
                  </a:spcAft>
                </a:pPr>
                <a:r>
                  <a:rPr lang="en-US" altLang="zh-CN" sz="8800" b="1" dirty="0" smtClean="0">
                    <a:solidFill>
                      <a:srgbClr val="FF6600"/>
                    </a:solidFill>
                    <a:latin typeface="HelveticaNeueLT Pro 87 HvCnO" pitchFamily="34" charset="0"/>
                    <a:ea typeface="Arial Unicode MS" pitchFamily="34" charset="-122"/>
                    <a:cs typeface="Arial Unicode MS" pitchFamily="34" charset="-122"/>
                    <a:sym typeface="黑体" pitchFamily="49" charset="-122"/>
                  </a:rPr>
                  <a:t>3</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787430" y="1278875"/>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编码规范</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5206568" cy="338554"/>
          </a:xfrm>
          <a:prstGeom prst="rect">
            <a:avLst/>
          </a:prstGeom>
          <a:noFill/>
        </p:spPr>
        <p:txBody>
          <a:bodyPr wrap="square" rtlCol="0">
            <a:spAutoFit/>
          </a:bodyPr>
          <a:lstStyle/>
          <a:p>
            <a:pPr algn="l"/>
            <a:r>
              <a:rPr lang="zh-CN" altLang="en-US" sz="1600" dirty="0">
                <a:latin typeface="华文新魏" pitchFamily="2" charset="-122"/>
                <a:ea typeface="华文新魏" pitchFamily="2" charset="-122"/>
              </a:rPr>
              <a:t>分布式</a:t>
            </a:r>
            <a:r>
              <a:rPr lang="zh-CN" altLang="en-US" sz="1600" dirty="0" smtClean="0">
                <a:latin typeface="华文新魏" pitchFamily="2" charset="-122"/>
                <a:ea typeface="华文新魏" pitchFamily="2" charset="-122"/>
              </a:rPr>
              <a:t>事务</a:t>
            </a:r>
            <a:r>
              <a:rPr lang="en-US" altLang="zh-CN" sz="1600" dirty="0" smtClean="0">
                <a:latin typeface="华文新魏" pitchFamily="2" charset="-122"/>
                <a:ea typeface="华文新魏" pitchFamily="2" charset="-122"/>
              </a:rPr>
              <a:t>-</a:t>
            </a:r>
            <a:r>
              <a:rPr lang="zh-CN" altLang="en-US" sz="1600" dirty="0">
                <a:latin typeface="华文新魏" pitchFamily="2" charset="-122"/>
                <a:ea typeface="华文新魏" pitchFamily="2" charset="-122"/>
              </a:rPr>
              <a:t>被</a:t>
            </a:r>
            <a:r>
              <a:rPr lang="zh-CN" altLang="en-US" sz="1600" dirty="0" smtClean="0">
                <a:latin typeface="华文新魏" pitchFamily="2" charset="-122"/>
                <a:ea typeface="华文新魏" pitchFamily="2" charset="-122"/>
              </a:rPr>
              <a:t>动方系统业务处理</a:t>
            </a:r>
            <a:endParaRPr lang="zh-CN" altLang="en-US" sz="1600" dirty="0">
              <a:latin typeface="华文新魏" pitchFamily="2" charset="-122"/>
              <a:ea typeface="华文新魏" pitchFamily="2" charset="-122"/>
            </a:endParaRPr>
          </a:p>
        </p:txBody>
      </p:sp>
      <p:grpSp>
        <p:nvGrpSpPr>
          <p:cNvPr id="14" name="组合 13"/>
          <p:cNvGrpSpPr/>
          <p:nvPr/>
        </p:nvGrpSpPr>
        <p:grpSpPr>
          <a:xfrm>
            <a:off x="2169159" y="3976371"/>
            <a:ext cx="4737676" cy="2166620"/>
            <a:chOff x="2169159" y="3976371"/>
            <a:chExt cx="4737676" cy="2166620"/>
          </a:xfrm>
        </p:grpSpPr>
        <p:sp>
          <p:nvSpPr>
            <p:cNvPr id="4" name="任意多边形 3"/>
            <p:cNvSpPr/>
            <p:nvPr/>
          </p:nvSpPr>
          <p:spPr>
            <a:xfrm>
              <a:off x="2169159" y="3976371"/>
              <a:ext cx="3611033" cy="2166620"/>
            </a:xfrm>
            <a:custGeom>
              <a:avLst/>
              <a:gdLst>
                <a:gd name="connsiteX0" fmla="*/ 0 w 3611033"/>
                <a:gd name="connsiteY0" fmla="*/ 216662 h 2166620"/>
                <a:gd name="connsiteX1" fmla="*/ 216662 w 3611033"/>
                <a:gd name="connsiteY1" fmla="*/ 0 h 2166620"/>
                <a:gd name="connsiteX2" fmla="*/ 3394371 w 3611033"/>
                <a:gd name="connsiteY2" fmla="*/ 0 h 2166620"/>
                <a:gd name="connsiteX3" fmla="*/ 3611033 w 3611033"/>
                <a:gd name="connsiteY3" fmla="*/ 216662 h 2166620"/>
                <a:gd name="connsiteX4" fmla="*/ 3611033 w 3611033"/>
                <a:gd name="connsiteY4" fmla="*/ 1949958 h 2166620"/>
                <a:gd name="connsiteX5" fmla="*/ 3394371 w 3611033"/>
                <a:gd name="connsiteY5" fmla="*/ 2166620 h 2166620"/>
                <a:gd name="connsiteX6" fmla="*/ 216662 w 3611033"/>
                <a:gd name="connsiteY6" fmla="*/ 2166620 h 2166620"/>
                <a:gd name="connsiteX7" fmla="*/ 0 w 3611033"/>
                <a:gd name="connsiteY7" fmla="*/ 1949958 h 2166620"/>
                <a:gd name="connsiteX8" fmla="*/ 0 w 3611033"/>
                <a:gd name="connsiteY8" fmla="*/ 216662 h 216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033" h="2166620">
                  <a:moveTo>
                    <a:pt x="0" y="216662"/>
                  </a:moveTo>
                  <a:cubicBezTo>
                    <a:pt x="0" y="97003"/>
                    <a:pt x="97003" y="0"/>
                    <a:pt x="216662" y="0"/>
                  </a:cubicBezTo>
                  <a:lnTo>
                    <a:pt x="3394371" y="0"/>
                  </a:lnTo>
                  <a:cubicBezTo>
                    <a:pt x="3514030" y="0"/>
                    <a:pt x="3611033" y="97003"/>
                    <a:pt x="3611033" y="216662"/>
                  </a:cubicBezTo>
                  <a:lnTo>
                    <a:pt x="3611033" y="1949958"/>
                  </a:lnTo>
                  <a:cubicBezTo>
                    <a:pt x="3611033" y="2069617"/>
                    <a:pt x="3514030" y="2166620"/>
                    <a:pt x="3394371" y="2166620"/>
                  </a:cubicBezTo>
                  <a:lnTo>
                    <a:pt x="216662" y="2166620"/>
                  </a:lnTo>
                  <a:cubicBezTo>
                    <a:pt x="97003" y="2166620"/>
                    <a:pt x="0" y="2069617"/>
                    <a:pt x="0" y="1949958"/>
                  </a:cubicBezTo>
                  <a:lnTo>
                    <a:pt x="0" y="21666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6338" tIns="246338" rIns="246338" bIns="246338" numCol="1" spcCol="1270" anchor="ctr" anchorCtr="0">
              <a:noAutofit/>
            </a:bodyPr>
            <a:lstStyle/>
            <a:p>
              <a:pPr lvl="0" algn="ctr" defTabSz="2133600">
                <a:lnSpc>
                  <a:spcPct val="90000"/>
                </a:lnSpc>
                <a:spcBef>
                  <a:spcPct val="0"/>
                </a:spcBef>
                <a:spcAft>
                  <a:spcPct val="35000"/>
                </a:spcAft>
              </a:pPr>
              <a:r>
                <a:rPr lang="zh-CN" altLang="en-US" sz="4800" kern="1200" dirty="0" smtClean="0"/>
                <a:t>业务处理</a:t>
              </a:r>
              <a:endParaRPr lang="zh-CN" altLang="en-US" sz="4800" kern="1200" dirty="0"/>
            </a:p>
          </p:txBody>
        </p:sp>
        <p:sp>
          <p:nvSpPr>
            <p:cNvPr id="7" name="任意多边形 6"/>
            <p:cNvSpPr/>
            <p:nvPr/>
          </p:nvSpPr>
          <p:spPr>
            <a:xfrm>
              <a:off x="6141296" y="4611913"/>
              <a:ext cx="765539" cy="895536"/>
            </a:xfrm>
            <a:custGeom>
              <a:avLst/>
              <a:gdLst>
                <a:gd name="connsiteX0" fmla="*/ 0 w 765539"/>
                <a:gd name="connsiteY0" fmla="*/ 179107 h 895536"/>
                <a:gd name="connsiteX1" fmla="*/ 382770 w 765539"/>
                <a:gd name="connsiteY1" fmla="*/ 179107 h 895536"/>
                <a:gd name="connsiteX2" fmla="*/ 382770 w 765539"/>
                <a:gd name="connsiteY2" fmla="*/ 0 h 895536"/>
                <a:gd name="connsiteX3" fmla="*/ 765539 w 765539"/>
                <a:gd name="connsiteY3" fmla="*/ 447768 h 895536"/>
                <a:gd name="connsiteX4" fmla="*/ 382770 w 765539"/>
                <a:gd name="connsiteY4" fmla="*/ 895536 h 895536"/>
                <a:gd name="connsiteX5" fmla="*/ 382770 w 765539"/>
                <a:gd name="connsiteY5" fmla="*/ 716429 h 895536"/>
                <a:gd name="connsiteX6" fmla="*/ 0 w 765539"/>
                <a:gd name="connsiteY6" fmla="*/ 716429 h 895536"/>
                <a:gd name="connsiteX7" fmla="*/ 0 w 765539"/>
                <a:gd name="connsiteY7" fmla="*/ 179107 h 89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539" h="895536">
                  <a:moveTo>
                    <a:pt x="0" y="179107"/>
                  </a:moveTo>
                  <a:lnTo>
                    <a:pt x="382770" y="179107"/>
                  </a:lnTo>
                  <a:lnTo>
                    <a:pt x="382770" y="0"/>
                  </a:lnTo>
                  <a:lnTo>
                    <a:pt x="765539" y="447768"/>
                  </a:lnTo>
                  <a:lnTo>
                    <a:pt x="382770" y="895536"/>
                  </a:lnTo>
                  <a:lnTo>
                    <a:pt x="382770" y="716429"/>
                  </a:lnTo>
                  <a:lnTo>
                    <a:pt x="0" y="716429"/>
                  </a:lnTo>
                  <a:lnTo>
                    <a:pt x="0" y="179107"/>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79107" rIns="229662" bIns="179107" numCol="1" spcCol="1270" anchor="ctr" anchorCtr="0">
              <a:noAutofit/>
            </a:bodyPr>
            <a:lstStyle/>
            <a:p>
              <a:pPr lvl="0" algn="ctr" defTabSz="1689100">
                <a:lnSpc>
                  <a:spcPct val="90000"/>
                </a:lnSpc>
                <a:spcBef>
                  <a:spcPct val="0"/>
                </a:spcBef>
                <a:spcAft>
                  <a:spcPct val="35000"/>
                </a:spcAft>
              </a:pPr>
              <a:endParaRPr lang="zh-CN" altLang="en-US" sz="3800" kern="1200"/>
            </a:p>
          </p:txBody>
        </p:sp>
      </p:grpSp>
      <p:sp>
        <p:nvSpPr>
          <p:cNvPr id="8" name="任意多边形 7"/>
          <p:cNvSpPr/>
          <p:nvPr/>
        </p:nvSpPr>
        <p:spPr>
          <a:xfrm>
            <a:off x="7224606" y="3976371"/>
            <a:ext cx="3611033" cy="2166620"/>
          </a:xfrm>
          <a:custGeom>
            <a:avLst/>
            <a:gdLst>
              <a:gd name="connsiteX0" fmla="*/ 0 w 3611033"/>
              <a:gd name="connsiteY0" fmla="*/ 216662 h 2166620"/>
              <a:gd name="connsiteX1" fmla="*/ 216662 w 3611033"/>
              <a:gd name="connsiteY1" fmla="*/ 0 h 2166620"/>
              <a:gd name="connsiteX2" fmla="*/ 3394371 w 3611033"/>
              <a:gd name="connsiteY2" fmla="*/ 0 h 2166620"/>
              <a:gd name="connsiteX3" fmla="*/ 3611033 w 3611033"/>
              <a:gd name="connsiteY3" fmla="*/ 216662 h 2166620"/>
              <a:gd name="connsiteX4" fmla="*/ 3611033 w 3611033"/>
              <a:gd name="connsiteY4" fmla="*/ 1949958 h 2166620"/>
              <a:gd name="connsiteX5" fmla="*/ 3394371 w 3611033"/>
              <a:gd name="connsiteY5" fmla="*/ 2166620 h 2166620"/>
              <a:gd name="connsiteX6" fmla="*/ 216662 w 3611033"/>
              <a:gd name="connsiteY6" fmla="*/ 2166620 h 2166620"/>
              <a:gd name="connsiteX7" fmla="*/ 0 w 3611033"/>
              <a:gd name="connsiteY7" fmla="*/ 1949958 h 2166620"/>
              <a:gd name="connsiteX8" fmla="*/ 0 w 3611033"/>
              <a:gd name="connsiteY8" fmla="*/ 216662 h 216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033" h="2166620">
                <a:moveTo>
                  <a:pt x="0" y="216662"/>
                </a:moveTo>
                <a:cubicBezTo>
                  <a:pt x="0" y="97003"/>
                  <a:pt x="97003" y="0"/>
                  <a:pt x="216662" y="0"/>
                </a:cubicBezTo>
                <a:lnTo>
                  <a:pt x="3394371" y="0"/>
                </a:lnTo>
                <a:cubicBezTo>
                  <a:pt x="3514030" y="0"/>
                  <a:pt x="3611033" y="97003"/>
                  <a:pt x="3611033" y="216662"/>
                </a:cubicBezTo>
                <a:lnTo>
                  <a:pt x="3611033" y="1949958"/>
                </a:lnTo>
                <a:cubicBezTo>
                  <a:pt x="3611033" y="2069617"/>
                  <a:pt x="3514030" y="2166620"/>
                  <a:pt x="3394371" y="2166620"/>
                </a:cubicBezTo>
                <a:lnTo>
                  <a:pt x="216662" y="2166620"/>
                </a:lnTo>
                <a:cubicBezTo>
                  <a:pt x="97003" y="2166620"/>
                  <a:pt x="0" y="2069617"/>
                  <a:pt x="0" y="1949958"/>
                </a:cubicBezTo>
                <a:lnTo>
                  <a:pt x="0" y="216662"/>
                </a:lnTo>
                <a:close/>
              </a:path>
            </a:pathLst>
          </a:custGeom>
        </p:spPr>
        <p:style>
          <a:lnRef idx="2">
            <a:schemeClr val="lt1">
              <a:hueOff val="0"/>
              <a:satOff val="0"/>
              <a:lumOff val="0"/>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246338" tIns="246338" rIns="246338" bIns="246338" numCol="1" spcCol="1270" anchor="ctr" anchorCtr="0">
            <a:noAutofit/>
          </a:bodyPr>
          <a:lstStyle/>
          <a:p>
            <a:pPr lvl="0" algn="ctr" defTabSz="2133600">
              <a:lnSpc>
                <a:spcPct val="90000"/>
              </a:lnSpc>
              <a:spcBef>
                <a:spcPct val="0"/>
              </a:spcBef>
              <a:spcAft>
                <a:spcPct val="35000"/>
              </a:spcAft>
            </a:pPr>
            <a:r>
              <a:rPr lang="zh-CN" altLang="en-US" sz="4800" b="0" i="0" kern="1200" dirty="0" smtClean="0"/>
              <a:t>确认消息已成功消费</a:t>
            </a:r>
            <a:endParaRPr lang="zh-CN" altLang="en-US" sz="4800" kern="1200" dirty="0"/>
          </a:p>
        </p:txBody>
      </p:sp>
    </p:spTree>
    <p:extLst>
      <p:ext uri="{BB962C8B-B14F-4D97-AF65-F5344CB8AC3E}">
        <p14:creationId xmlns:p14="http://schemas.microsoft.com/office/powerpoint/2010/main" val="990239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167466" y="2103899"/>
            <a:ext cx="8669867" cy="2597400"/>
            <a:chOff x="2167466" y="2103899"/>
            <a:chExt cx="8669867" cy="2597400"/>
          </a:xfrm>
        </p:grpSpPr>
        <p:sp>
          <p:nvSpPr>
            <p:cNvPr id="3" name="矩形 2"/>
            <p:cNvSpPr/>
            <p:nvPr/>
          </p:nvSpPr>
          <p:spPr>
            <a:xfrm>
              <a:off x="2167466" y="3063299"/>
              <a:ext cx="8669867" cy="1638000"/>
            </a:xfrm>
            <a:prstGeom prst="rect">
              <a:avLst/>
            </a:prstGeom>
          </p:spPr>
          <p:style>
            <a:lnRef idx="2">
              <a:schemeClr val="accent5">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任意多边形 3"/>
            <p:cNvSpPr/>
            <p:nvPr/>
          </p:nvSpPr>
          <p:spPr>
            <a:xfrm>
              <a:off x="2600959" y="2103899"/>
              <a:ext cx="6068906" cy="1918800"/>
            </a:xfrm>
            <a:custGeom>
              <a:avLst/>
              <a:gdLst>
                <a:gd name="connsiteX0" fmla="*/ 0 w 6068906"/>
                <a:gd name="connsiteY0" fmla="*/ 319806 h 1918800"/>
                <a:gd name="connsiteX1" fmla="*/ 319806 w 6068906"/>
                <a:gd name="connsiteY1" fmla="*/ 0 h 1918800"/>
                <a:gd name="connsiteX2" fmla="*/ 5749100 w 6068906"/>
                <a:gd name="connsiteY2" fmla="*/ 0 h 1918800"/>
                <a:gd name="connsiteX3" fmla="*/ 6068906 w 6068906"/>
                <a:gd name="connsiteY3" fmla="*/ 319806 h 1918800"/>
                <a:gd name="connsiteX4" fmla="*/ 6068906 w 6068906"/>
                <a:gd name="connsiteY4" fmla="*/ 1598994 h 1918800"/>
                <a:gd name="connsiteX5" fmla="*/ 5749100 w 6068906"/>
                <a:gd name="connsiteY5" fmla="*/ 1918800 h 1918800"/>
                <a:gd name="connsiteX6" fmla="*/ 319806 w 6068906"/>
                <a:gd name="connsiteY6" fmla="*/ 1918800 h 1918800"/>
                <a:gd name="connsiteX7" fmla="*/ 0 w 6068906"/>
                <a:gd name="connsiteY7" fmla="*/ 1598994 h 1918800"/>
                <a:gd name="connsiteX8" fmla="*/ 0 w 6068906"/>
                <a:gd name="connsiteY8" fmla="*/ 319806 h 191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906" h="1918800">
                  <a:moveTo>
                    <a:pt x="0" y="319806"/>
                  </a:moveTo>
                  <a:cubicBezTo>
                    <a:pt x="0" y="143182"/>
                    <a:pt x="143182" y="0"/>
                    <a:pt x="319806" y="0"/>
                  </a:cubicBezTo>
                  <a:lnTo>
                    <a:pt x="5749100" y="0"/>
                  </a:lnTo>
                  <a:cubicBezTo>
                    <a:pt x="5925724" y="0"/>
                    <a:pt x="6068906" y="143182"/>
                    <a:pt x="6068906" y="319806"/>
                  </a:cubicBezTo>
                  <a:lnTo>
                    <a:pt x="6068906" y="1598994"/>
                  </a:lnTo>
                  <a:cubicBezTo>
                    <a:pt x="6068906" y="1775618"/>
                    <a:pt x="5925724" y="1918800"/>
                    <a:pt x="5749100" y="1918800"/>
                  </a:cubicBezTo>
                  <a:lnTo>
                    <a:pt x="319806" y="1918800"/>
                  </a:lnTo>
                  <a:cubicBezTo>
                    <a:pt x="143182" y="1918800"/>
                    <a:pt x="0" y="1775618"/>
                    <a:pt x="0" y="1598994"/>
                  </a:cubicBezTo>
                  <a:lnTo>
                    <a:pt x="0" y="319806"/>
                  </a:lnTo>
                  <a:close/>
                </a:path>
              </a:pathLst>
            </a:cu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txBody>
            <a:bodyPr spcFirstLastPara="0" vert="horz" wrap="square" lIns="323058" tIns="93668" rIns="323058" bIns="93668" numCol="1" spcCol="1270" anchor="ctr" anchorCtr="0">
              <a:noAutofit/>
            </a:bodyPr>
            <a:lstStyle/>
            <a:p>
              <a:pPr lvl="0" algn="l" defTabSz="2889250">
                <a:lnSpc>
                  <a:spcPct val="90000"/>
                </a:lnSpc>
                <a:spcBef>
                  <a:spcPct val="0"/>
                </a:spcBef>
                <a:spcAft>
                  <a:spcPct val="35000"/>
                </a:spcAft>
              </a:pPr>
              <a:r>
                <a:rPr lang="zh-CN" altLang="en-US" sz="6500" kern="1200" dirty="0" smtClean="0"/>
                <a:t>事务介绍</a:t>
              </a:r>
              <a:endParaRPr lang="zh-CN" altLang="en-US" sz="6500" kern="1200" dirty="0"/>
            </a:p>
          </p:txBody>
        </p:sp>
      </p:grpSp>
      <p:grpSp>
        <p:nvGrpSpPr>
          <p:cNvPr id="16" name="组合 15"/>
          <p:cNvGrpSpPr/>
          <p:nvPr/>
        </p:nvGrpSpPr>
        <p:grpSpPr>
          <a:xfrm>
            <a:off x="2167466" y="5052299"/>
            <a:ext cx="8669867" cy="2597400"/>
            <a:chOff x="2167466" y="5052299"/>
            <a:chExt cx="8669867" cy="2597400"/>
          </a:xfrm>
        </p:grpSpPr>
        <p:sp>
          <p:nvSpPr>
            <p:cNvPr id="7" name="矩形 6"/>
            <p:cNvSpPr/>
            <p:nvPr/>
          </p:nvSpPr>
          <p:spPr>
            <a:xfrm>
              <a:off x="2167466" y="6011699"/>
              <a:ext cx="8669867" cy="1638000"/>
            </a:xfrm>
            <a:prstGeom prst="rect">
              <a:avLst/>
            </a:prstGeom>
          </p:spPr>
          <p:style>
            <a:lnRef idx="2">
              <a:schemeClr val="accent5">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任意多边形 13"/>
            <p:cNvSpPr/>
            <p:nvPr/>
          </p:nvSpPr>
          <p:spPr>
            <a:xfrm>
              <a:off x="2600959" y="5052299"/>
              <a:ext cx="6068906" cy="1918800"/>
            </a:xfrm>
            <a:custGeom>
              <a:avLst/>
              <a:gdLst>
                <a:gd name="connsiteX0" fmla="*/ 0 w 6068906"/>
                <a:gd name="connsiteY0" fmla="*/ 319806 h 1918800"/>
                <a:gd name="connsiteX1" fmla="*/ 319806 w 6068906"/>
                <a:gd name="connsiteY1" fmla="*/ 0 h 1918800"/>
                <a:gd name="connsiteX2" fmla="*/ 5749100 w 6068906"/>
                <a:gd name="connsiteY2" fmla="*/ 0 h 1918800"/>
                <a:gd name="connsiteX3" fmla="*/ 6068906 w 6068906"/>
                <a:gd name="connsiteY3" fmla="*/ 319806 h 1918800"/>
                <a:gd name="connsiteX4" fmla="*/ 6068906 w 6068906"/>
                <a:gd name="connsiteY4" fmla="*/ 1598994 h 1918800"/>
                <a:gd name="connsiteX5" fmla="*/ 5749100 w 6068906"/>
                <a:gd name="connsiteY5" fmla="*/ 1918800 h 1918800"/>
                <a:gd name="connsiteX6" fmla="*/ 319806 w 6068906"/>
                <a:gd name="connsiteY6" fmla="*/ 1918800 h 1918800"/>
                <a:gd name="connsiteX7" fmla="*/ 0 w 6068906"/>
                <a:gd name="connsiteY7" fmla="*/ 1598994 h 1918800"/>
                <a:gd name="connsiteX8" fmla="*/ 0 w 6068906"/>
                <a:gd name="connsiteY8" fmla="*/ 319806 h 191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8906" h="1918800">
                  <a:moveTo>
                    <a:pt x="0" y="319806"/>
                  </a:moveTo>
                  <a:cubicBezTo>
                    <a:pt x="0" y="143182"/>
                    <a:pt x="143182" y="0"/>
                    <a:pt x="319806" y="0"/>
                  </a:cubicBezTo>
                  <a:lnTo>
                    <a:pt x="5749100" y="0"/>
                  </a:lnTo>
                  <a:cubicBezTo>
                    <a:pt x="5925724" y="0"/>
                    <a:pt x="6068906" y="143182"/>
                    <a:pt x="6068906" y="319806"/>
                  </a:cubicBezTo>
                  <a:lnTo>
                    <a:pt x="6068906" y="1598994"/>
                  </a:lnTo>
                  <a:cubicBezTo>
                    <a:pt x="6068906" y="1775618"/>
                    <a:pt x="5925724" y="1918800"/>
                    <a:pt x="5749100" y="1918800"/>
                  </a:cubicBezTo>
                  <a:lnTo>
                    <a:pt x="319806" y="1918800"/>
                  </a:lnTo>
                  <a:cubicBezTo>
                    <a:pt x="143182" y="1918800"/>
                    <a:pt x="0" y="1775618"/>
                    <a:pt x="0" y="1598994"/>
                  </a:cubicBezTo>
                  <a:lnTo>
                    <a:pt x="0" y="319806"/>
                  </a:lnTo>
                  <a:close/>
                </a:path>
              </a:pathLst>
            </a:custGeom>
          </p:spPr>
          <p:style>
            <a:lnRef idx="2">
              <a:schemeClr val="lt1">
                <a:hueOff val="0"/>
                <a:satOff val="0"/>
                <a:lumOff val="0"/>
                <a:alphaOff val="0"/>
              </a:schemeClr>
            </a:lnRef>
            <a:fillRef idx="1">
              <a:schemeClr val="accent5">
                <a:alpha val="90000"/>
                <a:hueOff val="0"/>
                <a:satOff val="0"/>
                <a:lumOff val="0"/>
                <a:alphaOff val="-40000"/>
              </a:schemeClr>
            </a:fillRef>
            <a:effectRef idx="0">
              <a:schemeClr val="accent5">
                <a:alpha val="90000"/>
                <a:hueOff val="0"/>
                <a:satOff val="0"/>
                <a:lumOff val="0"/>
                <a:alphaOff val="-40000"/>
              </a:schemeClr>
            </a:effectRef>
            <a:fontRef idx="minor">
              <a:schemeClr val="lt1"/>
            </a:fontRef>
          </p:style>
          <p:txBody>
            <a:bodyPr spcFirstLastPara="0" vert="horz" wrap="square" lIns="323058" tIns="93668" rIns="323058" bIns="93668" numCol="1" spcCol="1270" anchor="ctr" anchorCtr="0">
              <a:noAutofit/>
            </a:bodyPr>
            <a:lstStyle/>
            <a:p>
              <a:pPr lvl="0" algn="l" defTabSz="2889250">
                <a:lnSpc>
                  <a:spcPct val="90000"/>
                </a:lnSpc>
                <a:spcBef>
                  <a:spcPct val="0"/>
                </a:spcBef>
                <a:spcAft>
                  <a:spcPct val="35000"/>
                </a:spcAft>
              </a:pPr>
              <a:r>
                <a:rPr lang="en-US" altLang="zh-CN" sz="6500" kern="1200" dirty="0" smtClean="0"/>
                <a:t>Spring</a:t>
              </a:r>
              <a:r>
                <a:rPr lang="zh-CN" altLang="en-US" sz="6500" kern="1200" dirty="0" smtClean="0"/>
                <a:t>事务</a:t>
              </a:r>
              <a:endParaRPr lang="zh-CN" altLang="en-US" sz="6500" kern="1200" dirty="0"/>
            </a:p>
          </p:txBody>
        </p:sp>
      </p:grpSp>
      <p:grpSp>
        <p:nvGrpSpPr>
          <p:cNvPr id="5" name="组合 4"/>
          <p:cNvGrpSpPr/>
          <p:nvPr/>
        </p:nvGrpSpPr>
        <p:grpSpPr>
          <a:xfrm>
            <a:off x="195945" y="-248197"/>
            <a:ext cx="7557025" cy="1785104"/>
            <a:chOff x="793488" y="6234"/>
            <a:chExt cx="7557025" cy="1785104"/>
          </a:xfrm>
        </p:grpSpPr>
        <p:grpSp>
          <p:nvGrpSpPr>
            <p:cNvPr id="6" name="组合 5"/>
            <p:cNvGrpSpPr/>
            <p:nvPr/>
          </p:nvGrpSpPr>
          <p:grpSpPr>
            <a:xfrm>
              <a:off x="804724" y="6234"/>
              <a:ext cx="2193295" cy="1785104"/>
              <a:chOff x="804724" y="870330"/>
              <a:chExt cx="2193295" cy="1785104"/>
            </a:xfrm>
          </p:grpSpPr>
          <p:sp>
            <p:nvSpPr>
              <p:cNvPr id="10" name="TextBox 9"/>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smtClean="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1" name="TextBox 10"/>
              <p:cNvSpPr txBox="1"/>
              <p:nvPr/>
            </p:nvSpPr>
            <p:spPr>
              <a:xfrm>
                <a:off x="1787431" y="1278875"/>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2" name="椭圆 11"/>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9" name="直接连接符 8"/>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68106" y="695888"/>
            <a:ext cx="3978712" cy="338554"/>
          </a:xfrm>
          <a:prstGeom prst="rect">
            <a:avLst/>
          </a:prstGeom>
          <a:noFill/>
        </p:spPr>
        <p:txBody>
          <a:bodyPr wrap="square" rtlCol="0">
            <a:spAutoFit/>
          </a:bodyPr>
          <a:lstStyle/>
          <a:p>
            <a:pPr algn="l"/>
            <a:r>
              <a:rPr lang="zh-CN" altLang="en-US" sz="1600" dirty="0">
                <a:latin typeface="华文新魏" pitchFamily="2" charset="-122"/>
                <a:ea typeface="华文新魏" pitchFamily="2" charset="-122"/>
              </a:rPr>
              <a:t>目录</a:t>
            </a:r>
          </a:p>
        </p:txBody>
      </p:sp>
    </p:spTree>
    <p:extLst>
      <p:ext uri="{BB962C8B-B14F-4D97-AF65-F5344CB8AC3E}">
        <p14:creationId xmlns:p14="http://schemas.microsoft.com/office/powerpoint/2010/main" val="15634953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67258" y="2315144"/>
            <a:ext cx="2037737" cy="646331"/>
          </a:xfrm>
          <a:prstGeom prst="rect">
            <a:avLst/>
          </a:prstGeom>
        </p:spPr>
        <p:txBody>
          <a:bodyPr wrap="none">
            <a:spAutoFit/>
          </a:bodyPr>
          <a:lstStyle/>
          <a:p>
            <a:r>
              <a:rPr lang="zh-CN"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问卷调查</a:t>
            </a:r>
            <a:endParaRPr lang="zh-CN"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简报副标题"/>
          <p:cNvSpPr txBox="1">
            <a:spLocks/>
          </p:cNvSpPr>
          <p:nvPr/>
        </p:nvSpPr>
        <p:spPr>
          <a:xfrm>
            <a:off x="8458634" y="4020437"/>
            <a:ext cx="3650636" cy="1696357"/>
          </a:xfrm>
          <a:prstGeom prst="rect">
            <a:avLst/>
          </a:prstGeom>
        </p:spPr>
        <p:txBody>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marL="0" indent="0" algn="ctr">
              <a:buNone/>
            </a:pPr>
            <a:r>
              <a:rPr lang="zh-CN" altLang="en-US" sz="2400" dirty="0" smtClean="0">
                <a:solidFill>
                  <a:srgbClr val="FF6600"/>
                </a:solidFill>
              </a:rPr>
              <a:t>拿出您的手机扫一扫左侧的二维码进行问卷调查</a:t>
            </a:r>
            <a:endParaRPr lang="en-US" altLang="zh-CN" sz="2400" dirty="0" smtClean="0">
              <a:solidFill>
                <a:srgbClr val="FF6600"/>
              </a:solidFill>
            </a:endParaRPr>
          </a:p>
        </p:txBody>
      </p:sp>
      <p:pic>
        <p:nvPicPr>
          <p:cNvPr id="1025" name="Picture 1" descr="E:\data\QQdata\1606550228\Image\C2C\{32B8C218-6D25-31E9-C8F6-A5A3EEBCB9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53" y="274320"/>
            <a:ext cx="6608647" cy="662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57220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785104"/>
            <a:chOff x="793488" y="6234"/>
            <a:chExt cx="7557025" cy="1785104"/>
          </a:xfrm>
        </p:grpSpPr>
        <p:grpSp>
          <p:nvGrpSpPr>
            <p:cNvPr id="9" name="组合 8"/>
            <p:cNvGrpSpPr/>
            <p:nvPr/>
          </p:nvGrpSpPr>
          <p:grpSpPr>
            <a:xfrm>
              <a:off x="804724" y="6234"/>
              <a:ext cx="2174909" cy="1785104"/>
              <a:chOff x="804724" y="870330"/>
              <a:chExt cx="2174909" cy="1785104"/>
            </a:xfrm>
          </p:grpSpPr>
          <p:sp>
            <p:nvSpPr>
              <p:cNvPr id="11" name="TextBox 10"/>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smtClean="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zh-CN" altLang="en-US" sz="1600" dirty="0" smtClean="0">
                <a:latin typeface="华文新魏" pitchFamily="2" charset="-122"/>
                <a:ea typeface="华文新魏" pitchFamily="2" charset="-122"/>
              </a:rPr>
              <a:t>事务介绍</a:t>
            </a:r>
            <a:r>
              <a:rPr lang="en-US" altLang="zh-CN" sz="1600" dirty="0" smtClean="0">
                <a:latin typeface="华文新魏" pitchFamily="2" charset="-122"/>
                <a:ea typeface="华文新魏" pitchFamily="2" charset="-122"/>
              </a:rPr>
              <a:t>——</a:t>
            </a:r>
            <a:r>
              <a:rPr lang="zh-CN" altLang="en-US" sz="1600" dirty="0" smtClean="0">
                <a:latin typeface="华文新魏" pitchFamily="2" charset="-122"/>
                <a:ea typeface="华文新魏" pitchFamily="2" charset="-122"/>
              </a:rPr>
              <a:t>事务来源</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9" name="Picture 5" descr="C:\Users\pc\Desktop\360截图201711201622065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612" y="3003686"/>
            <a:ext cx="4473575" cy="4556125"/>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75"/>
          <p:cNvSpPr txBox="1">
            <a:spLocks noChangeArrowheads="1"/>
          </p:cNvSpPr>
          <p:nvPr/>
        </p:nvSpPr>
        <p:spPr bwMode="auto">
          <a:xfrm>
            <a:off x="880723" y="3683272"/>
            <a:ext cx="3925224" cy="3144699"/>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defTabSz="914400" hangingPunct="1">
              <a:lnSpc>
                <a:spcPct val="150000"/>
              </a:lnSpc>
              <a:defRPr/>
            </a:pPr>
            <a:r>
              <a:rPr lang="zh-CN" altLang="en-US" sz="2000" dirty="0" smtClean="0">
                <a:solidFill>
                  <a:sysClr val="windowText" lastClr="000000"/>
                </a:solidFill>
                <a:latin typeface="微软雅黑" pitchFamily="34" charset="-122"/>
                <a:ea typeface="微软雅黑" pitchFamily="34" charset="-122"/>
              </a:rPr>
              <a:t>艺术来源于生活，同样事务也来源于需求。举一个栗子：客户到银行取钱，银行先将客户的账户减少</a:t>
            </a:r>
            <a:r>
              <a:rPr lang="en-US" altLang="zh-CN" sz="2000" dirty="0" smtClean="0">
                <a:solidFill>
                  <a:sysClr val="windowText" lastClr="000000"/>
                </a:solidFill>
                <a:latin typeface="微软雅黑" pitchFamily="34" charset="-122"/>
                <a:ea typeface="微软雅黑" pitchFamily="34" charset="-122"/>
              </a:rPr>
              <a:t>100</a:t>
            </a:r>
            <a:r>
              <a:rPr lang="zh-CN" altLang="en-US" sz="2000" dirty="0" smtClean="0">
                <a:solidFill>
                  <a:sysClr val="windowText" lastClr="000000"/>
                </a:solidFill>
                <a:latin typeface="微软雅黑" pitchFamily="34" charset="-122"/>
                <a:ea typeface="微软雅黑" pitchFamily="34" charset="-122"/>
              </a:rPr>
              <a:t>块，然后给客户</a:t>
            </a:r>
            <a:r>
              <a:rPr lang="en-US" altLang="zh-CN" sz="2000" dirty="0" smtClean="0">
                <a:solidFill>
                  <a:sysClr val="windowText" lastClr="000000"/>
                </a:solidFill>
                <a:latin typeface="微软雅黑" pitchFamily="34" charset="-122"/>
                <a:ea typeface="微软雅黑" pitchFamily="34" charset="-122"/>
              </a:rPr>
              <a:t>100</a:t>
            </a:r>
            <a:r>
              <a:rPr lang="zh-CN" altLang="en-US" sz="2000" dirty="0" smtClean="0">
                <a:solidFill>
                  <a:sysClr val="windowText" lastClr="000000"/>
                </a:solidFill>
                <a:latin typeface="微软雅黑" pitchFamily="34" charset="-122"/>
                <a:ea typeface="微软雅黑" pitchFamily="34" charset="-122"/>
              </a:rPr>
              <a:t>块，那么就要保证这两步要么同时成功，要么同时失败。</a:t>
            </a:r>
            <a:r>
              <a:rPr lang="en-US" altLang="zh-CN" sz="2000" dirty="0">
                <a:solidFill>
                  <a:sysClr val="windowText" lastClr="000000"/>
                </a:solidFill>
                <a:latin typeface="微软雅黑" pitchFamily="34" charset="-122"/>
                <a:ea typeface="微软雅黑" pitchFamily="34" charset="-122"/>
              </a:rPr>
              <a:t/>
            </a:r>
            <a:br>
              <a:rPr lang="en-US" altLang="zh-CN" sz="2000" dirty="0">
                <a:solidFill>
                  <a:sysClr val="windowText" lastClr="000000"/>
                </a:solidFill>
                <a:latin typeface="微软雅黑" pitchFamily="34" charset="-122"/>
                <a:ea typeface="微软雅黑" pitchFamily="34" charset="-122"/>
              </a:rPr>
            </a:br>
            <a:endParaRPr kumimoji="0" lang="zh-CN" altLang="en-US" sz="1200" b="0" i="0" u="none" strike="noStrike" kern="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val="8364420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1)">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785104"/>
            <a:chOff x="793488" y="6234"/>
            <a:chExt cx="7557025" cy="1785104"/>
          </a:xfrm>
        </p:grpSpPr>
        <p:grpSp>
          <p:nvGrpSpPr>
            <p:cNvPr id="9" name="组合 8"/>
            <p:cNvGrpSpPr/>
            <p:nvPr/>
          </p:nvGrpSpPr>
          <p:grpSpPr>
            <a:xfrm>
              <a:off x="804724" y="6234"/>
              <a:ext cx="2174909" cy="1785104"/>
              <a:chOff x="804724" y="870330"/>
              <a:chExt cx="2174909" cy="1785104"/>
            </a:xfrm>
          </p:grpSpPr>
          <p:sp>
            <p:nvSpPr>
              <p:cNvPr id="11" name="TextBox 10"/>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smtClean="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5" y="1266337"/>
                <a:ext cx="1210588" cy="707886"/>
              </a:xfrm>
              <a:prstGeom prst="rect">
                <a:avLst/>
              </a:prstGeom>
              <a:noFill/>
            </p:spPr>
            <p:txBody>
              <a:bodyPr wrap="none" rtlCol="0">
                <a:spAutoFit/>
              </a:bodyPr>
              <a:lstStyle/>
              <a:p>
                <a:r>
                  <a:rPr lang="zh-CN" altLang="en-US" sz="2000" dirty="0" smtClean="0">
                    <a:latin typeface="微软雅黑" pitchFamily="34" charset="-122"/>
                    <a:ea typeface="微软雅黑" pitchFamily="34" charset="-122"/>
                  </a:rPr>
                  <a:t>本地事务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zh-CN" altLang="en-US" sz="1600" dirty="0">
                <a:latin typeface="华文新魏" pitchFamily="2" charset="-122"/>
                <a:ea typeface="华文新魏" pitchFamily="2" charset="-122"/>
              </a:rPr>
              <a:t>事务介绍</a:t>
            </a:r>
            <a:r>
              <a:rPr lang="en-US" altLang="zh-CN" sz="1600" dirty="0">
                <a:latin typeface="华文新魏" pitchFamily="2" charset="-122"/>
                <a:ea typeface="华文新魏" pitchFamily="2" charset="-122"/>
              </a:rPr>
              <a:t>——</a:t>
            </a:r>
            <a:r>
              <a:rPr lang="zh-CN" altLang="en-US" sz="1600" dirty="0" smtClean="0">
                <a:latin typeface="华文新魏" pitchFamily="2" charset="-122"/>
                <a:ea typeface="华文新魏" pitchFamily="2" charset="-122"/>
              </a:rPr>
              <a:t>事务</a:t>
            </a:r>
            <a:endParaRPr lang="zh-CN" altLang="en-US" sz="1600" dirty="0">
              <a:latin typeface="华文新魏" pitchFamily="2" charset="-122"/>
              <a:ea typeface="华文新魏" pitchFamily="2" charset="-122"/>
            </a:endParaRPr>
          </a:p>
        </p:txBody>
      </p:sp>
      <p:sp>
        <p:nvSpPr>
          <p:cNvPr id="2" name="AutoShape 2"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INAf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ENefeIdanu76W3jdkt42K4U/eI6k16C3SvJ7z/j9n/66N/M1UUefmE3GCS6jrS8nspxLbyMjDqAeD9RXpOlXo1DT4bnGC45Hv3ry6vQ/Cn/IAh/3m/nTkc+XTlzuPQ3KKKKg9gKKKKACiiigAooooAKKKKACoHu7eNyryqGHap65tnVtQkZ3ZUbA3bjggv19uFoA2/t9r/z2Wj+0LX/nr+hrIv2s1UtEQyhCC24nBYgDuPfvUF3MCJHQf8sWwRggg4Ucj0z/APXoA3jqFqP+Wv5A1LFPHOpMbbgPauelijUkTiLKZiJMpU4C/LgepP6Vft1kFkzZIJeNDtPQDAIH4k0Aa1FY7+aFkxcOzROQ6gnkH7ij35HNIgmZEX7SySSxBoxuJ2sPvE57dKANmgnAyaxI3Y5leZ0hEoBG4ksrYC/Tnn6U7zpIhcRvKzuq7C3JG5jwPwGKANaKaOYExsGApzMFUsxwByTWHNM4km8kFGWWOBWDHBzweOgxzSz+f8yHzQHuBDGGJ+71J96ANhJ4pACrg5OKkrnWDRWVy8YJZptscjMSVHY/yq2XlhncuZRGJljiBJOe5+tAGvRWTPcvKGlXeUVyuASNoAzk455qFZ5giySNIQIPMMwYgbuwA6e1AG5RWC1zIquXEhdLYSsRIw+cnpj05rTsi/zK2cBVJBYnDEZIyaALdFFFABRRRQAUUUUAFFFFABRRRQAUUUUAFFFFABRRRQAUUUUAFFFFABRRRQAUUUUAFFGaM0AFFGaM0AFFGaM0AFFGaM0AI33a8nvP+P2f/ro38zXq7HivKLz/AI/Z/wDro38zVwPMzL4UQ16H4U/5AEP+838688r0Pwof+JBD/vN/OnLYwy7+IzcooyKM1me0FFGaM0AFFGaM0AFFGaM0AFFFFAAeRiq32CDqA6k9SrkZ/I1ZooAq/wBnwZJzKCcAnzGycdOc+5pG06BhhjIy+jSEj9at0UAQGzh2BQu0g5DLwc/X8akWGNYvLC5TuDzn60+igCJbWBGVlhQFehC9KQ2luc5gjOTk/KOtTUUARNbwu25okJxjJXtSfZLbj9xHwMD5amooAiFrbjpCnTH3e1NWytVzi3jGevyjmp6KAITa27MGMKEgYHHamixtVzi3jGevy1YooAhNnbMVJgjJXgfL0oFrbiQyCFN577amooAhFrbjGIY+OR8tSRxpEu2NAo9AMU6igAooooAKKKKACiiigAooooAKKKKACiiigAooooAKKKKACiiigAooooAKKKKACormeO2geaVtqIMk1LXPeMZGTRQAeGkANNK5nVnyQcjEvvF95LKfsgWGMHgkZY1U/wCEo1b/AJ+B/wB8CsesPxTrbaJpiyRAG4lbZHnoPU/hV6JHhxrVqs7J7naf8JRq3/PwP++BR/wlGrf8/A/74FeAS63qk0hd7643H0cimf2tqP8Az/XH/fw/41n7Rdj0vqVf+c+gv+Eo1b/n4H/fAo/4SjVv+fgf98Cvn3+1tR/5/rj/AL+H/Gj+1tRxn7dcf9/D/jR7Rdg+pV/5z6C/4SjVv+fgf98Cj/hKNW/5+B/3wK+ff7W1H/n+uP8Av4f8aP7W1H/n+uP+/h/xo9ouwfUq/wDOfQX/AAk+rH/l4H/fArJdzJIzt95iSfrXiZ1bUf8An+uP+/h/xo/tbUf+f64/7+H/ABoVVdiJ5dUn8U7ntVaNpruoWNusFvMFjXoNoNeCf2tqP/P9cf8Afw/40f2tqP8Az/XH/fw/40e0Qo5bUg7xkfQX/CUat/z8D/vgUf8ACUat/wA/A/74FfPv9raj/wA/1x/38NH9q6j/AM/1x/38P+NHtF2NPqVf+c+gv+Eo1b/n4H/fAo/4SjVv+fgf98Cvn3+1tR/5/rj/AL+Gj+1tR/5/rj/v4f8AGj2q7B9Sr/zn0F/wlGrf8/A/74FH/CUat/z8D/vgV8+/2tqP/P8AXH/fw/405dY1JGDC+uAR/wBNDR7WPYPqdf8AnPoD/hKNW/5+B/3wKVfFOrKwJnVh6FBXnng7xFNq0Ulrd83EQyHxjevv711VaJpq551WdalPllI9D0LX01VTHIoS4UZK54I9RW4K808Ouya7bbTjcSD9MV6UOlTJWZ6mDrOrC8haKKKk6wooooAKKKKACiiigAooooAKKKKACiiigAooooAKKKKACiiigAooooAKKKKACiiigAooooAKKKKACiiigAooooAKKKKACiiigAooooAK5zxn/wAgdP8ArqP610dc540/5A6f9dR/WmtzDE/wpHB1xHxG/wCPXT/+uj/yFdvXEfEb/j10/wD66P8AyFVP4Tx8D/HRwFOTmRQehIptOj/1qf7w/nXLL4WfTLc9PvND8Oadp5u7nT0EagbiuSefxqtY6V4U16KQWVvsZPvbSysvvya29Wt7O60Zob6byrdgu592MVS0Oz0uzt510O4hlnYcs77vzx2r5eNWTpuXM+a/yPR5VzLTQ8717Sv7G1eSzD70ADK3fB9aueEtHTVtXAnj320Kl5Aejegqv4jh1CLWZTqe0zv8wZfule2Pau58J2X9k+Gmu5EJlmUzEAc7ccD/AD6162IxDp4ZO92zlhC9R9hNS8KaRPpd0LC0jS4QHayE5DDt1rzIggkEcjgivRfBl5eyXV9FeQyp5reehdSBknkfyrlvFum/2br0wVcQzfvY/bPUfnms8DUlCrKjN36oqtFOPMjpvCmgaVf6BFcXVnHLKzMCxJ5wfrXPeK/D39j3nnW6H7HKfl/2D/d/wrr/AAh/yKCH/rp/OodD1K38T6TNpl+AZ0G056sOzD3Fc0K9WnXnO94p6mjhFwUepz/gnS7LU5rxb23SYIqlQ2eOvpWdrlnb2vima1giVIFlRQg6AHFdX4R0qfR9X1K1nGcBdr44YZODXN+JP+R0n/67J/SuqlWc8TOz0sZyjamjoPFmgaXYeH3ntbKOKUOoDAnufrVbwn4VgntGv9UhDRuP3cbnAx/eNddq1ta3dpFDeOFhaZM56E54B+tYvjiW9ttIRLNNtsx2zMnVR2H0rho4mpOCop2be5rKnFPmOK8Qz6ZJfmLS7WOKCM48xc/OfXntWRRRX0NOHJBROKTu7nW/D3/kMz/9cT/MV6TXm/w+/wCQzP8A9cT/ADFekV10/hPnMx/jGl4f/wCQ7af7/wDQ16YOleZ+H/8AkO2n+/8A0NemjpRPc68u/hsKKKKk9AKKKKACiiigAooooAKKKKACiiigAooooAKKKKACiiigAooooAKKKKACiiigAooooAKKKKACiiigAooooAKKKKACiiigAooooAKKKKACuc8af8gdP+uo/rXR1zvjJSdGUgdJQT+tNbmGJ/hSOCriPiN/x66f/wBdH/kK7eub8aaPPqmlRvbLvlt3LbB1ZSOce/Aq5q8TxsJJQrRbPLadH/rU/wB4fzodHjYqylWBwQRgim8+lcjV1Y+lUluex6xpcur6I1nGwjZwuGYHAxWR4e8KtoF495c3iE7CoA+VQD1JzXnP2m5/57zf9/D/AI0x5ppBh5JHHozE15UcuqRg6ano/I6vrMG1K2p2etyw+J/FdlZWh8yGIYeRecjOT+FdF4k13/hHrODyIUeRztVHJACge1eUq0iHKMyH1UkUrySyHMju+Om5ia0eXKTim/dj0JWIWr6s7O2+IVy9zGs1nbrGzAOVLZAz1rX8caab3RlvI0Je3+bIHVD1/oa8ywfSpDPOV2mWUrjGC5xiqll8Y1I1KWlhLEaNS1PTfCAP/CHrwf8Alp/M15xa3s+n6gt1bvtkjbI9D7H2qBZZkTakkir6BiBTMH0NaUcJySm5a8xM66kkl0PZtH1K31iyS8gUBiNrr3U+ledeJP8AkdZx/wBNk/pWCks0YPlySJnrtYj+VNLOzbmZmbrknJrLD5f7GcpJ6MqeIUkkep+N9y+GXYZB8xOfxqDwtrkeu6e2n3uHuEXawb/lovrXmzzTSLteSRh6M5Ipqs6NuQsrDupwaiOWr2XI3re6Y/rK5r9Db8TeHpNDvcorG0kOY3I6f7J96wqkeaeQYkkkYejOTTACTgA5r0KUZxgoyd2YzlFu6Os+H3/IZn/64n+Yr0muK8CaNc2vm6hcIY1kUJGrcEjucV2tdsFZHzePkpVnY0vD/wDyHbT/AH/6GvTB0rzTw+CddtcDOGz+leljpSnuduXfw2LRRRUnoBRRRQAUUUUAFFFFABRRRQAUUUUAFFFFABRRRQAUUUUAFFFFABRRRQAUUUUAFFFFABRRRQAUUUUAFFFFABRRRQAUUUUAFFFFABRRRQAVWv7OO/s5LeX7rjGR296s0UCaTVmeaX2g39lMyGB5U7PGMg/4VT+w3f8Az6zf98GvVsCjaPSq5jz5ZdFu6Z5G+jPIxZ9OLMe5hyf5U3+wv+oX/wCQP/rV69tHpRtHpRzB9Q/vM8h/sL/qGf8AkD/61H9hf9Qz/wAgf/Wr17aPSjaPSjmH9Rf87PIf7C/6hf8A5A/+tR/YX/UM/wDIH/1q9e2j0o2j0o5g+ov+dnkP9hf9Qv8A8gf/AFqP7C/6hf8A5A/+tXr20elG0elHMH1B/wA7PIf7C/6hf/kD/wCtR/YX/UL/APIH/wBavXto9KNo9KOYX1B/zs8h/sL/AKhf/kD/AOtR/YX/AFC//IH/ANavXto9KNo9KOYf1D++zyH+wv8AqF/+QP8A61H9hf8AUL/8gf8A1q9e2j0o2j0o5g+ov+dnkP8AYX/UL/8AIH/1qVdEZDldNwR3EH/1q9d2j0o2j0o5g+oP+dnlP2C7/wCfWb/vg05NOvXbatpMT/uGvVNo9KNop85P9mx7nM+G9AexY3d0MTEYVf7o/wAa6ajFLUt3O6lSjSjyxCikJxXHeJPiZ4e8Nu0Ek5urxesFuNxH+8egqW7GqVzsqTIrw29+OmoO5+xaTbxJ2Mrlj+mKqwfHHXY2BmsLORc9BuX+tT7SJXs5HvtFeX6F8a9FvpVh1S3l09zx5n348+5HI/KvSbW7gvYEntZkmhcZV0bIP41SkmS01uT0UUUxBRRRQAUUUUAFFFFABRRRQAUUUUAFFFFABRRRQAUUUUAFFFFABRRRQAUUUUAFFFFABRRRQAUUUUAFFFFABRRRQAUUUUAFFFFABRRRQAUUUUAFFFFABRRRQAUUUUAFFFFABRRRQAUUUUAFFFFABSE0tct8QvEDeHPB17eRNtuHAhg/324z+AyfwpN2BK5598TfiXMlxLoWhzbAmVublTyT/cU9vc144SWJLEknkk9zSszOxZiWYnJJ6k0lc0pNnTGKQUUUVJYV1Xg3xzqPhG+Uxs01g7fvrYngjuV9DXK0U07CaufYGl6na6xpsF/ZyiSCZdysP5fWrteI/BHxFIl9c6BM5MciGeAE9CPvAfhz+Fe3V0xd0c0lZ2CiiiqJCiiigAooooAKKKKACiiigAooooAKKKKACiiigAooooAKKKKACiiigAooooAKKKKACiiigAooooAKKKKACiiigAooooAKKKKACiiigAooooAKKKKACiiigAooooAKKKKACiiigAooooAK8i+O8zjStJhBwjTuxHqQvH869dry7436e9x4XtL5ASLW4AfHZWGM/nj86mexUNzwOiiiuY6QooopDCiiimI6r4bzvb/ELRmQ4LTGM/RlINfUdfL/AMMrVrv4h6Qqj/VyNKT6BVJr6grensYVNwooorQzCiiigAooooAKKKKACiiigAooooAKKKKACiiigAooooAKKKKACiiqOpavp2kW5uNQvYLaIfxSuFz9PWgC9RXmmq/Grw9ZsyWUVzesP4lXYp/E1yd58ddUdj9i0m1iXsZXZz+mKVwsz3eivnSX40+K3PyGxj9hBn+Zpkfxm8XJ96Syf62+P5GlzDsz6Oor5/t/jj4gRh59hYSr32hlJ/U1u2Xx3gbAvtGkT1MMob+eKaYWZ7HRXCab8WvCl+Qsl7JaMe1xGQPzGRXY2WpWOpQiWyvILmM/xRSBh+lO4rFqikyKWgAooooAKKKKACiiigAooooAKKKKACiiigAooooAKKKKACiiigAooooAKKKzNc1yw8PaZJqGoTiKFOB6sewA7mgDSzWXrtnZavo93pt5JGsVxGUbLDj0P4HBrwTxV8Vtc12d4rCZ9PseipEcO49Wbr+AriJLy5l5kuJnJ67nJrJ1EaKmy1rekT6Hq9xp9xgvE2AynIcdiPYis+lLFjkkk+9JWLN0FFFFIYUUUUAew/CTS7DRDNreq31pb3EyeXBFJMoZUPJYjPGcCvYrbUrK8Gba7gm/65yBv5V8eHnrz9algubi1kElvNJE4PDRsVI/KtVUsjJ023c+yM5FFfP3hH4v6ppk0drrjtfWROPNI/ex/j/EPrzXu+n6hbanYxXlpMssEqhkdehFaxkmZSi47lqiiiqJCiiigAooooAKKKKACiiigAooooAKKKKACiiigApksiQxtJIwVFGSzHAArE8S+LdJ8K2nn6jcBXYZjhXl5PoP614F4x+JOr+K3a3DG007Py28Z5b3Y9/p0pNjSud942+MMFoZLDw7tnnHD3Z5RP8AdH8R9+leL6hqV7qt01zf3UtzM38UjE/l6VVoqSkkFFFFIYUUUUAFFFFABUttdXFnMJrWeWCUdHicqfzFRUUCO70X4teJ9KKrPcJfwjgrcLzj/eHNel6B8ZtB1PbFqKSabOeMyfNGf+BDp+Ir55op3CyPsi1vLe9gWa2mjmibkPGwYH8qnr5I0HxRrHhu5WbTL14gDlozyj+xXpXvXgX4mWHirbZ3QW01MD/VE/LJ/uH+lNMlo72igHNFUIKKKKACiiigAooooAKKKKACiiigAooooAKKKKACiiigBksiRRPJIwVEBZmPQAd6+YfH3jCXxbr0kiswsICUtk7Y/vfU1698XvED6R4Ra0gfbPft5OQeQn8X+H41861jUl0NqceoUUUYJycHA61ibBRRRQAUUUUAFFFFABRTlRmR2AJCY3e2eBTaACvUPg74tbTtWOg3UhNrdnMO48JJ6fQ/zry+pba5ltLqK5gbbLE4dCOxByKqLsyZK6PscUtZug6kmsaFY6in3bmBZOOxI5H55rSrqOUKKKKACiiigAooooAKKKKACiiigAooooAK5rxn4ws/CGjNdXGHuJMrbwg8u3+A7mtvUb+30vT7i+u5BHbwRmR2PYCvljxf4ouvFeuy385KxA7YIuyJ2H19aTY0rlDWdZvte1ObUNQmaWeQ9zwo7ADsBVCiioLCiiigAooooAKKKKACiiigAooooAKKKKACnRSPDKssTskiHcrKcEEdxTaKAPo34Y+O/wDhJ9N+w3zj+07ZRuP/AD1T+99fWvQq+RPDutz+HdftNUtyd0Lguv8AfT+JT9RX1nZ3UV7Zw3ULBopkDofUEZFWmQ0WKKKKYgooooAKKKKACiiigAooooAKKKKACiiigAooooA+fvjZqJuPF1vYhjstbYEr/tMSf5AV5nXX/FCVpfiPq5b+F0QfQRrXL2Vlc6heR2lpC008hwqKMk1yy3OqGyGW9vNd3EdvbxtJNIwVEUZJNdh4s8Nr4U8N6baTbWv7tzNcMP4QowEB9ATXpPgXwDb+GoFvLwLNqjjlu0Q9F9/U1zXxqjffpEuPkxIuffiovqVY8noooqrCCiiiiwwoooosB03gGCG98WQWFym+3vIpIJF9QVJH6gH8Kq+KvDN34X1h7SdS0LfNBN2kX/H1rR+GcLTePtO2j7m9z9Ah/wAa9y17w9YeI9Oezv49ynlXX7yH1BqW7MLHzBRXZeIfhrrmizO9vC19a5JWWEZbHuvauOZSrFWBBBwQR0qlqI+ivg3fm78Cx27MS1pM8X0BO4fzr0KvH/gRck2Wr2x6LIjj8QR/SvYK6Y7HNLcKKKKokKKKKACiiigAooooAKKKKACg0UjsFQsxwAMk0AeM/GzxOyi38PW8n3gJrkA9R/Cp/n+VeL1seKtVfW/FOpaixOJp22c9EHCj8gKx6z6lpaBRRRQMKKKKACiiigAooooAKKKKACiiigAooooAKKKKACvpX4S6kdR8B2iu2XtmaE/QHj9DXzVXvHwKmLeHtSiJ4S6BH4qP8KaE9j1eiiirICiiigAooooAKKKKACiiigAooooAKKKKACmPNGnDOBTZ5PLiZh17VlkknJOTWU6nLoaQhzHzx8Tl2/EXWCOjOjA+xjWvWfAfhO38O6NDM8K/2jPGGmkIyy552g9hVfxt4NttavNP1GOMLcpdRJMQPvx7gDn6V21c0pX1OiKsrBXK+P8AwzL4n8Om3tQpvIZBJDuOAexGfcGuqopFM+f/APhVXiz/AJ9bb/wJWj/hVXiz/n1tv/Ala+gKKdxcp8//APCqvFn/AD623/gStH/CqvFn/Prbf+BK19AUUcwcp8//APCqvFn/AD623/gStH/CqvFn/Prbf+BK19AUUXDlPNPhv4F1Pw9q11f6rFEjGHyogkgfqck8fQV6XRRSGlYK8U+LXhpNO1CHWbSMLDdkrMFGAJB3/Efyr2usHxhoq694elsSOS6MPbDDP6ZoWgNHHfBS0vbGHUL6W3dba4VViduA5BOcV60t6d3zAY9RWfbW8VpbRW8KBIolCIoHAAHFS1aqSWxHs0zYVgyhgcg0tVbJ8xFfQ1aFdUZXVzlkrOwUUUVQgooooAKKKKACiiigArM8Rzm18NanOpwyWsjA++01p1m+ILc3fh3UrdRkyW0ij67TQB8hHnmilIwSCORSVmaBRRRQAU+KKSeQRxRvI5BIVFJPAyf0FMr1v4UeEZopj4gvo9ilClqjDk56t9McVMpWRUY3PJKK9x8XfC2z1dnvNIZLO8PLREfu5D/7Ka8e1bQ9S0O4MGo2kkDg4BYfK30PQ0RkmDi0Z9FFFWSFFFFIAooopgFFFFIAooooAK95+BcO3w5qM39+6x+Sj/GvBq+lPhFYGy8AWsjLhrh3l/AnA/lTRL2O7oooqyQooooAKKKKACiiigAooooAKKKKACiiigCnfHCKPU1Sq9ermMH0NUa5Kq946qPwiEAjBANLRRWZqFFNd1jQsxwBVFtT5+SPI9SaaVyoxctjQryLTNT8aP8AEnyJzem3NyRLEynyFhyeR2xjGCK9PTUVYgSJgeoNXQQwBByKd+XcidN9RaKhu5TBayyqASiFgD06VS0K/l1LThPMFDhiPlHFZ8yvYrlfLzHAfEjUPFVprtpHpTXsdoUBjNsrHfJnkNjr9DXo+ltdPpdo18u27MKmZfRsc1b6d6rT3iQHbjLegrS91YiMHzaFmis4amc8xDH1q3Dcxzj5TgjqDSasaOEluTUUUUiQooooAtWH3n9MVfqrZxlIyx6tVquymrRRx1HeTCiiirICiiigAooooAKKKKACkYAqQRkHtS0UAfJ/jXRX0DxfqNiVIjEpkh46xtyv+H4VgV9DfFjwTL4h0+HUdOi339thCg6yIT0+o6/nXK6b8GENqG1PU3W4YZKQKNq/ietZSai9TSKbPI6K7vxP8L9T0KF7uzlF/aLyxVdsiD3XuPcVwlCknsNxsdp8MdFtNZ8Vbb23WeCCIy7G6bsjGR3r6BVQoCgAKOAB0FeYfBrSDDpl7q0i4Nw4hiz3VeSfzOPwr1CsJvU3gtAqveWNrqFu0F5bxTxN1SRQQasUVBdjzvWPhBot6zSabLLYOedg+dPyPI/OuK1D4S+IrQlrb7PeIOmx9pP4GveaKtVGjNwR434F+HjXE1/D4n0SRI1VTDI0jI27JyBtPIxW5qPwc0adWOn3dzasegc+Yv8Aj+tekYAopObY1BbHz1rXw51zQX+0SW32+yQ5ke2Jzt75HUVJqXw8vG02HV9BY6jp8ybwqj96nqCO+OnFfQOKhgtILXzPIiWMSPvYKMAt3OKftWT7NHygysjlHUqwOCrDBH4UlfSuv+C9E8RKzXlqqzkf6+L5X/Pv+NeZaz8H9VtWaTSriO9h/uOdkg/ofzrWNRMiUGjzeiujs/BerPrENjqFrc2MchKmdoCyqcHGcds45qbxB8P9d8PxmeWFbm1HP2i3JZQPcdRVXRPKzmoYnnuI4YwWkkcIoHck4FfXeiacmk6LZ6enC28Kx/iBz+tfPPwo0E6z41t53TNvY/v3z03D7o/Pn8K+lhVxIkFFFFUSFFFFABRRRQAUUUUAFFFFABRRRQAUUUUANdA6lT0NZ0ltJGeAWHqK06SonBS3LjNx2MwW8m0sRgAZ5qKtWb/Uv/umsmuepBR2N6cnLchu42lgIXrnP1rGIKkgjB9K6Cmsit1UH6ipTsdMKnKrGEqs7AKpJ9q2reMxwIhPIFSBVHQAfShmCqWPQcmk3cU6jnoV9QBOnXAAJPlt/KsvwmCujDIIzIx5FO/4SrSf+ezf98GgeKtIA4mYf9szWbh73MXyz5eWxt1kXkLpOzEEq3Oav2d5Df2y3FuxaNuhIxU5AIweRWi0IjJwZgVd0+JzL5mCFA7960PKjznYv5U/FNyKlWbVrBRRRUmRcjtUlhVujEdRT47JVOWO70qS2/490+lTV1xhG17HG5y2EAxS0UVoQFFFFABRRRQAUUUUAFFFFABRRRQBSvZPuoPqap1Pd/8AHwfpUFcdR3kdlNWiQ3Qzay/7jfyr5Z0+wm1PUoLG3UtNPIEUD3NfU9z/AMesv+438q8y+E/hI20TeILyPEsoK2qsPur3b8eg9qIOyYpq7SPQ9F0yHRtGtNOgGI4IwmfU9z+JzV+iioNEFFFFABRmiobuD7VaT2+4p5sbJuHUZBGf1oE2Z1l4n0XUdRewtNRglulz+7VuuOuPX8K168h8MfDLWtL8U213dyQJa2sm8SJJlpMdAB2z7168KqSS2Jg29woooqLlmbqviDStDEf9pXsVv5n3Ax5P4Vdt7iG6gSeCRZIpBuR1OQw9q87+IvgXVfEWqQX+mNFJiPynikk245zkZrrvCWiy+H/DVrp08okljBLlegJJOB7CraVrozTbept0jKHUqwBBGCCOtLRUmhX8M+GdN0A301hCIzeTeY47LxjA9up/GuhqvZ/6gfU1Yrthsjil8TCis/V9QbTLB7lU3lSBtJx1rm/+E3m/581/76rmr46jQly1GXCjOavFHaUVxf8Awm83/Pmv/fVH/Cbzf8+a/wDfVYf2thf5i/q1XsdpRXF/8JvL/wA+a/8AfRo/4TeX/nzX/vo0f2thf5g+rVex2lFcZ/wms/8Az4j/AL6NIfG0wPNmo/4Eaf8AauG7h9Vq9jtKK4v/AITeX/nzX/vo0f8ACbzf8+a/99Uv7Vwv8wfVavY7SiuL/wCE3m/581/76qW28ZSz3MUJtFAdgud3TNOOaYaTsmJ4aotbHX0UgORS16KdzAKKKKAGTf6l/oayK1pv9S/0NZQ6Vz1zoo9QooorA3CkddyMvqMUtFAHlF7A1rezwMMFHIqA9K7vxB4cbUZBc2pVZ8YYN0b/AOvWfpPhK4W6Sa/2KiHIRWzuPvQenDEw5Lt6nRaFbG00a2jYYbbuI9zzWjSAYGMUtB5rd3cKKKKBBRRTXkSNCzsFUdSTgUAatt/x7p9KmqtYyxzWcUkTq6MuQynIIqzXbHY4ZbhRRRVCCiiigAooooAKKKKACiiigAooooAzrxSJ89iKr1pXMPnJgfeHSs5lZDhgQa5KsbSudVKSasNZQykHkEYIpERY41jRQqKNqqBgAVIqM/3VJptZml0wooooGFFB4GaoTaiASsa5x3NOMXLYai3sX6KyxqMueVUirdvdLPkYw3oap05JXY5QktWWaKKKggx9Q1WWz1aztEjQxzHDE9eTjitiuX1v/kZNN/3h/wChV1FZQk3KSZrOKUYtBRRVW6uxb/KBuc9vStkm9EZpXdkWqKyDfzk/eA+gqSLUXDASAEeorT2MjR0pHSWn/Huv1NWKrWLB7VWHIPNWa6IfCjzp/EzD8V/8gKX/AHl/nXnleieK/wDkAy/7y/zrzuvls7/jr0PRwXwMKKKkghM0oUdOp+leNY7R9vbNOc52r3NS/aLaGXybeFriYdoxkj6noKSZjczmzhlENvGAbiYkAKPTPrW3p62EUPl2Lwsq/eMbBj9SRXo0cL7vNIzlUSdkZi/2qwyunIB6PKM1HNcPEP8ATrB4l/vgbl/MVuSXtrFJ5cl1Aj/3WkAP5ZqSWSOOJnldVQdS5AH610PDwa2I9o+5zclqjxiW2YMp5wD/ACqocg8itG4hht997pskckSn9/DGwYfUY6GqOq7ljS8typiYfNx+tcNbDOL0NoSU0Mqzp/8AyErb/rqv86xPt0v+z+VXNMvpG1W0XavMqj9amjSl7ReoTj7rPYx0p1NXpTq+6Wx4AUUUUwMjxUs7+FNWW13eebSUR7Dg7tpxj3r59sviL4s0GUQXMpnC9YryM5/Pg19H6l/yDLn/AK5N/KvObywtL+Mx3dtFOvpIoNZztfU7cK1Z3Rh6d8aLSQBdS0yWE92hcOPyODXT2XxI8L3uANSWFj2mUrXG3/w60m5y1s0tqx7Kdy/ka5bVvAd1pFu979qimgjI3DBDcnFZOEbHTONNRcj1HV/ibo2nT+TbLJfMOrREBR+J61o6N470PWQqJdC3nP8Ayyn+U/gehrwSisbHj/WpXPc9W+Img6XK0Ime6lXgiAZA/HpWfbfFfRZZAs1tdQgn7xAb+RrxyigTxMr6H0fBr2lXOn/b47+D7MOsjOBj2Oe9c9cfE3w9Bd+QJJpV7yxx5X/GvEsnGMnHXFJQU8VLoe9T/EDwxbwrI+qxEkZCKCW/LFc/ffGLRIMi0tbm5I74CD9a8ss9Hn1y8S0tiiy4LZc4GB1rp7P4YdDe6gPdYU/qa1jGLVz0sO4VIczF1L4xa3chlsbS2s0PRjmR/wAzgfpXMy6h4l8UzYee8vM9hnaPy4Fej2PgjQ7Ehvsgncd5zu/TpW/HFHCgSKNUUdFUAAfhVqy2Oi8Y/CjqvBFrLY+C9Itp12yx2yKy5zg4roKo6R/yCbX/AK5ir1bLY8ifxMKKKKZIUUUUAFFFFABRRRQAUUUUAFFFFABTGQN1UGn0UAMwApwMcVk1sN90/Sseuestjej1CiiisDoI5kLxOoOCRWIVKHawwR1rfqOSGOX76A1pTqcu5pCfKYdWrGN2uFcD5V6mrwsrcHPl/mamVVUYAAHoKuVZNWRUqt1ZDqK5Lxbe39ld25trmWKJ0PCngkGud/t3Vv8An/n/AO+qwKp4aVSPMmejy2VvNcx3EkYaWP7rHtVjNeY/27q3/P8Az/8AfVJ/burf8/8AP+dJJI0+p1O56fWXfwOJjKBlT1x2rh49a1d3VRfzkk4AzXpMQPkoHOW2jJPc1cJcruZTpyotXMKlVGkYKgyTW2beInJjUn6U5Y1T7qgD2Fbe3D25e0yMw2EaE5Iq7Vez/wCPcfWrFaxd0eXPWTMTxX/yAZf95f5153Xoniv/AJAMv+8v8687r5bO/wCOvQ9HBfAwq5bsLeznuD/CCfyFU6sXP/IAn+h/nXmUVeaR29CUaYtx4PuoZCPNu4mdie7EZFcV8LLoQa1e2rsFEkO4Z9VP/wBeut8SeGp/Euj6ZHa3S2/kjcSwJ3ZUDt9K8vfw/Nb+K20SS5WOUPsEuCAeMg/jX1GGjGVNxbPMqtqSYviq4a58V6ldIchJ8bh2xwP5V6D461NJPAVuVcE3XlcA+2415xaaFPe6HqOrJKBFaMoZccvnuKr3Vi8Gnafc/aPM+1hysQzlNrFf511SpwbjrsYqUlfzPVvhrYrbeF/NIG+5kZyOOQOB/Wry24Av9OI4jYlP91hkVneDvBd54f1D7bPeJIrwFPKAI2k4NbUmP+EiucdPJjz9ea8bG8sm2md+GbVjjyMHBq3pP/IXs/8Arsn86rS/61/94/zqzpP/ACF7P/rsn8646Xxo7anwM9tHQU6mr0FOr7BbHzgUUUUwKupf8gy5/wCuTfyrgq73Uv8AkGXP/XJv5VwVZzOzDbMKp6pZjUdMuLMnHmoQD6Hsfzq5RUHQ1dWZ4re2Vxp9y9vcxmN19RwfcU+00u+v/wDj1tZZR6qvH517FNbQXAAmhjlA6B1B/nT1RUQKiqqjoAMCo5Dg+oq++h4jJG8UjRyIyOvBVhgim17Jf6dpt1GZL+2gdVHLyADA+tZGnWvhK4uSliLGeZedobcfwBpcjJ+oS6M87XT7xrX7SLWYw/3wpxVavcFVVXaAABxgdKpyaNpk04mlsLdpf7xjFPkG8C7aM5HwJpUouX1KVCsYQpHkfeJ6mu8pFAVQqgADgADpS1SVkdlKkqceVBRRRTNTudI/5BVr/uCr1UdI/wCQVa/9cxV6tlseZL4mFFFFMkKKKKACiiigAooooAKKM0ZoAKKM0ZoAKKM0ZoARvun6Vj1rucKfpWDBdJMmRwe49Kxqxb1RrSnGLs2T0UZormOq4UUUUAFFFFAGXruljVdPMSkCVDujJ9a85mhkt5milQo6nBBr1qqGoaPZamv+kRAuOjjhh+NB00MR7PR7HmFFdnJ4IgLfJdyBfQqDVuz8I6fbOHl3TsOgfhfyFB1vF00jF8L6K9xdJfTIRDGcpkfeP+Fd1TURUUKoAA6AU6g8+rUdSV2FFFFBmaNn/wAe4+tWKr2Z/wBHH1NWM12w2OKW7MPxX/yApf8AeX+deeV33jOQxeHJ3GMhl6/WvMPt8n91f1r5nOacpVk12PSwKvBmjVy3Vbi0ntz/ABAj86wvt8vov5U+21OaC5SQkbM/MAOoryoU5RdzuUX1Op8PXXnad5D8S258tx/I1558TbZ7LxJa6jCSrTRfeH95eP5EV2MnmW066pYfvAw/exj+Mf41YvdP0XxjbQi43MYSSEV9jKT1z7V7eErqMuY4a1NtcpzfhPTfN+GeoLj5rkSsD9BgfyrhvDNtJqniLSrJzuijl3YPZQdx/l+te42Gl2umaamn2yEW6KVAY5OD15/GsrTPB+iaDe/2jbpJHKqkbpZSVUHr1rqjiUubzMXRbsdCzKis7HCjkn0rmY7jMV7qT8CVjs/3RwKmvb59YY2tmSLQH97N03ey1k6xdphbODHlp97HTPpXlV5acqO6lBt3Mg8mrmk/8hez/wCuyfzqnVzSv+QvZ/8AXZP51nS+NG9T4Ge2r0FOpo6CnZr7BbHzgUUZozTAq6l/yDLn/rk38q4Ku91L/kGXP/XJv5VwVZzOzDbMKKKKg6QooooA4n4lzXEej2qRlhA8xEpHfA4B/WvM7WSaG8hktyROrgxleu7PFe9XtlbahavbXUKywv8AeVqydP8ABuiaZdi6gtmaVTlTI5bb9BVX0NYTSVjcTd5alvvEDP1p1FFSZBRRRQAUUUUAdzpH/IKtf+uYq9VHSP8AkE2v/XMVezWy2PMl8TCijNGaZIUUZozQAUUZozQAUUUUAeE/8Lk1/wD59bL/AL5P+NH/AAuTX/8An1s/++T/AI151RXoexh2Obnkei/8Lk1//n1s/wDvk/40f8Lk1/8A59bP/vk/4151RR7GHYOeR6L/AMLk1/8A59bP/vk/40f8Lk1//n1sv++T/jXnVFHsYdg55Ho6fGHXpHVGtrPDEA/If8a7qKVon3L+I9a8Bh/18f8AvD+de9jpUThGOxlUbZrwziRdyHHqPSrAl6ZrCjkaJ9ynmtOG4WZRzhu4rlnRi+hdOvOOzLwZT3paq8+tODsOhrneG7M644z+ZFiioRKe9O80VlKjNHRHE05dSSim+Yp70b19RUckuxoqkX1HUVHJPFEu6SREGcZZgOadvXHWjll2D2kV1HUUwyr2yaYZT24FXGjNmUsTBEpOOpxUTSZGFpmc9ahuJvJiJ/i7V0woJas5KuKlLSOhxHiX4k6t4e1ybTbSG2eGNVIaRSTkjJ71kf8AC5Nf/wCfWz/74P8AjXPeO+fFlwe5RP8A0EVt+B/AJ1ZU1LVVZbLrHF0Mv19F/nXbNUqcOaRFPnnojStvGHifxhA1odMja1Y5aWKMjBHPUnFUJI3hlaORSrqcFT1Fet29vFawJDBEscaDCoowBUP9nWZuHnNtGZX+85XJNfOY2isRPmjoezhZujHlep5RRXoureGLO/TfEghnHQpwD7EVyL6Qsbsju4ZTgjivMng6kWdsa8ZIq2OoyWTYHzRHqh/pWnjTtQcSxymC49VO1s1U/suP/no/6Uf2VF/z0f8ASoWHqp3Q3KL3NNba/UYTV5dvuATUUtpAMPf38k+3ortgfkKpjTlAwJpKQ6ZGeTI9U6dZ9SLQHXmsDyvIs12J03Yxx7VkcnrWp/Zcf/PR/wBKP7Lj/wCej/pUfVqhoqkUZVKLl7I/aowC8P7xQemRzWp/Zcf/AD0f9Kw/EF1ZabA8HmNJcOpAQY4z6+lb4fCVZVEkiK1eEYNtlz/hcmvj/l1sv++D/jR/wuTX/wDn1sv++T/jXnVFfb+xglsfMubPRf8Ahcmv/wDPrZ/98n/Gj/hcmv8A/PrZ/wDfJ/xrzqij2MOwueR6FN8X9dnheJ7azCupU/Ke/wCNZP8Awn+qf88Lb/vk/wCNcnRR7Gn2KjWnHZnWf8J/qn/PC2/75P8AjSf8J/qn/PC2/wC+T/jXKUUexp9ivrFTudZ/wn+qf88Lf/vk/wCNH/Cf6p/zwt/++T/jXJ0Uexp9g+sVO51n/CwNU/54W/8A3yf8aP8AhP8AVP8Anhbf98n/ABrk6KPY0+wfWKnc6z/hYGqf88Lf/vk/40f8J/qn/PC3/wC+T/jXJ0Uexp9g+sVO51n/AAn+qf8APC3/AO+T/jR/wsDVP+eFv/3yf8a5Oij2NPsH1ip3Os/4WBqn/PC3/wC+T/jSf8J/qn/PC3/75P8AjXKUUexp9g+sVO56Db/F7Xba3jhS2syqDAyp/wAak/4XJr//AD62f/fJ/wAa86oo9jDsZ88j0X/hcmv/APPrZf8AfJ/xo/4XJr//AD62f/fJ/wAa86oo9jDsHPI9F/4XJr//AD62f/fJ/wAaP+Fya/8A8+tn/wB8n/GvOqKPYw7BzyPRf+Fya/8A8+tn/wB8n/Gj/hcmv/8APrZ/98n/ABrzqij2MOwc8j2jw/8AEbVtVsZJ54bZWWUoAqnpgH196K47wb/yCJv+vg/+grRUOnHsPnZwvmx/31/OjzY/76/nXqH/AAz6P+hgP/gN/wDZUf8ADPo/6GE/+A3/ANlS+sIr2bPL/Nj/AL6/nR5sf99fzr1D/hn0f9DAf/Ab/wCypD+z8ACf+EgPH/Tt/wDZUfWEHs2eYebH/fX86PNj/vr+dZ1xYiC4li8wnY7LnHXBxUX2Yf3jWnOyLGzDLH58fzr94d/evoGOGSTG1Sfevmu1g2XcLq5BWRSOPcV9UQyCSJWHcdqyqSbM5oz5LRooy5IOOoFQqxU5BIPtWwyhwQ3Q8VkyxmKQqahMzkrFuC9GNsv/AH1VsEEAggisanxyyRHKMfp2oaBSNeiqcd+p4kG0+oq0ksbj5XBqWi7odR1NNaRF+84H41TubvcpSLPIwW/wpWC55j8R/E4vdQi0yzkBitH3u6ngyDp+X869C8K62uvaDBdZxMo2TKeoYf0PWvI5Y9K0uZ1b95KrEHd8xyK6bwLrMlxrE6QxlIViywJ688Vu4+7oNs9QoqFLqFwPmwfQ0kl3EnQ7j7VjYVyZ3WNSzHAFZU0xmfcenYelE0zztlzx2A7VHVRViJM851XTk1f4oQae5G2Voy4zztC5P6CvaERY0VEUKqjCgdAPSvI7RUX45ROzcmDaAfXyq9erkxkm5JHqYRe5cKKKK4zsCuZ8Q24S6SZR/rBz9RXTV5n458dW2m62NOW3adoF/eMrgAMe1HspVFaIc8YO8i9RXEf8LFh/6B0n/f0f4Uf8LFh/6B0n/f0f4VH1Kv8AylfWqXc7eisvwfrH/CXX1xbxW7W4gjEhdmDZycY4/Guw/wCEbl/5+F/74NZTozg7SRpGrCSumYdFbn/CNyf8/K/98H/GrlhokVq/mSsJXB+XjAFSqcgdRdDEl0C/u9IuHt5BBcGMmHcOp9/SvEbl2S5lS4fEysRIGPO7vmvp7HFfPPxT0mK08dXTRfKLiNJiB2YjB/lXq4CSg3FI8/F3kkzB82P++v50ebH/AH1/Osr7MP7xo+zD+8a9T2j7HBY1fNj/AL6/nR5sf99fzrK+zD+8aPsw/vGjnfYdjV82P++v50ebH/fX86yvsw/vGj7MP7xo532Cxq+bH/fX86PNj/vr+dZX2Yf3jR9mH940c77Csavmx/31/OjzY/76/nWV9mH940fZh/eNHO+w7Gr5sf8AfX86PNj/AL6/nWV9mH940fZh/eNHO+wWNXzY/wC+v50ebH/fX86yvsw/vGj7MP7xo532Cxq+bH/fX86PNj/vr+dZX2Yf3jR9mH940c77Csavmx/31/OjzY/76/nWV9mH940fZh/eNHO+w7Gr5sf99fzo82P++v51lfZh/eNH2Yf3jRzvsFjV82P++v50ebH/AH1/Osr7MP7xo+zD+8aOd9gsavmx/wB9fzo82P8Avr+dZP2Yf3jXpvhX4ODxL4dtdV/tkwefu/d+Ruxgkdc+1KVXlV2NRvscR5sf99fzo82P++v516h/wz8P+hgP/gN/9lR/wz8P+hgP/gN/9lUfWEV7NmP4MkQ6RNhlP+kHv/srRXcaF8JP7EspLb+1zLvlMm7ycY4Ax19qKh1x+zZ6dRRRXLY1Ckb7ppaRvun6U0B8iX1ncHULnEL/AOuft/tGq/2O5/54P+VdXd/8f1x/10b+ZqH8K9BLQ5mc7DZ3Pnx/uH++O3vX0dYzbW8tujdPrXisXEyf7w/nXsAOMH0qKiMpvU2qrXUHmx5UfOOnvT7aYTR8/eHWpqw2DRmL9etFXrq1LHzIxz3FUashqwUUUUyQpruI42duigk/hTqoa3eLYaJeXLDISM4HqTxQlqNbnkC6deahcSTmMosjlyz8dTnpXYeCrCPTtVcGfdJLERjp0welcjc65dS/LFiJfQcn86v+DZJj4ptZDvfcWVmPOMg962d7G0r21PXaKKKxMAop8cTynCj8e1X4bRIuW+Zv0pNlJXOSXwXNP45h8RPd+VFEEYRqPmLKMYPtiu+BBAIqtUV1qEGm2zXFzKscS9S3r6D3rmrU3U23OzD1uTR7F+jOK4OX4m2yyMI9NmdQeGMgGfwxWLqfxD1O8Ro7WJLNG4yp3Pj6npWMcJVb1R2PEQSOp8Z+MovDtk0NqPP1KRf3cajIT/ab/CvA54725nknmjleWRizuwyWJ6k10sjvLI0kjMzsclmOSabXo0aCpLTc46lVzZzP2W4/54Sf980fZbj/AJ4Sf98101beh+GL7W3DIvlW2fmmccfh61q3Yx2LHwcDw63qUckbKXtlIJGOjf8A169jrF0TRbPQoBHap8xHzyN95vqf6VsggjivJxavPmR34aaceUWiio5po4ImlldUjUZLMcAVzJXOrYWSRIonkkYKijLE9hXzh4u1GfxB4nvL9YZPKZtkXyn7i8D/AB/GvQvF/jIakjafpxYW2cSS9DJ7D2riua9PCUHD3mcFeqpaI5f7NP8A88JP++TR9mn/AOeMn/fJrqOfSjn0rtOY5f7NP/zxk/75NH2af/njJ/3ya6jn0o59KAOX+zT/APPGT/vk0fZp/wDnjJ/3ya6jmjn0oA5f7NP/AM8ZP++TR9mn/wCeMn/fJrqOaOfSiwHL/Zp/+eMn/fJo+zT/APPGT/vk11HNHPpQBy/2af8A54yf98mk+zzf88n/AO+TXU8+lJz70Acv5E3/ADyf/vk0eRN/zyf/AL5NdRz70c+9AHL+RN/zyf8A75NHkTf88n/75NdRz70c+9FgOX8ib/nk/wD3yaPIm/55P/3ya6jn3o596AOX8ib/AJ5P/wB8mjyJv+eT/wDfJrqOfejn3oA5fyJv+eT/APfJo8ib/nk//fJrqOfejn3osBy/kTf88n/75NfSvwtUp8PdMVgQcPwf99q8Sz717v8AD3/kS7D6P/6Eawr/AAmlPc6iiiiuSxsFFFFOwBRRRQAUjfdP0paRvun6UAfM93/x/XH/AF1b+ZrCkdhK3zN1P8Rrdu/+P64/66t/M1z8v+tf/eNelE5ZD4ZH8+P52+8O59a95HSvBIf9fH/vD+de9jpUVehlMfHI0ThlPNakUqzIGU/UelZFPjlaJwynmsWrkJ2Neq1xaLJlk+Vv0NSQ3CTDjhv7tS1GxpuY8kbxnDrim1ssoYYYAj3qB7KJugK/Q01InlM2ue8aJLPoDW8TAGWRQSemBya646ee0gP1FZGu+G7vVYoo7e9igCklmaMufw5FUpaiSaZ5bDo1naoJLpw+OcscLVqy1u0ttTtI7dAy+coJAwoycV10fwvtpZA9/q11cHuFQIP61v6d4M0DSyrQ6ejyDo8p3n9atzRpbuWY4ZZT8qHHqatx2SjG87varfbHaisnImyQgAUYUAD0FLTJJUiGWP4VRmvHfIQbV/WluF0jRB7iuc8W+Fl8R2aeXO0N1DnyzuO1vYj+tWtP12yfUZdIaTZeRAMFb+MEZ4/Otmmrxdyj551TSNT0a4MN/BNE3ZiTtb6HoaoeY399v++jX0lLDFPGY5o0kQ9VdQRWRJ4R8PytufSbYnrwuK2VZdR3PBA7k/fb/vo1saV4Z1zWHX7LaTeWesshKIPxPX8K9rtfD+kWRBt9NtkI6ERgn9a0hxjHah1uyC5w2g/Di0smWbVJWvJhz5YJEYP9a7hVVEVEUKqjAAGAKWsjW/EumaDCWvJx5mPlhTl2/CsW3Ji1NZmVVLMQoHJJOAK8+8UfElbN2tNDZJZVOHuCMoPZfX61yXiTxxqGvloUza2WeIUPLD/aPeuWraNFfaKi2ndHbN8UvEJi2j7IG/veV/TNc7qniLV9Zfdf380oHRN2FH0UcVl0VcaMI6pFOpJ7sd5j/wB9v++jR5j/AN9v++jTaK1IHeY/99v++jR5j/32/wC+jTaKQDvMf++3/fRo8x/77f8AfRptFADvMf8Avt/30aPMf++3/fRptFADvMf++3/fRo8x/wC+3/fRptFADvMf++3/AH0aPMf++3/fRptFADvMf++3/fRo8x/77f8AfRptFADvMf8Avt/30aPMf++3/fRptFADvMf++3/fRo8x/wC+3/fRptFADvMf++3/AH0aPMf++3/fRptFADvMf++3/fRo8x/77f8AfRptFADvMf8Avt/30acsj71+Zuv941HTk++v1oA2q93+Hv8AyJdh9H/9CNeEV7v8Pf8AkS7D6P8A+hGuWv8ACa0tzqKKKK5TcKKKKACiiigApG+6fpS0jfdP0oA+Z7v/AI/rj/rq38zXPy/61/8AeNdBd/8AH9cf9dW/ma5+X/Wv/vGvSicshYf9fH/vD+de9jpXgkP+vj/3h/Ovex0qKvQymFFFFZGYAkHI4PrVuK9ZcCQbvcdaqUUrDTsa8c0cg+Vwfan1i1Is8ifddvzpcpXMa1FZovJsYyPxFec638SNUt9RubayESpG5QOyAng4oVNvYqOux6xTJZo4ULyyJGo6s7AD9a8KuPHPiS5BDalIgPaNQv8AKqYttV1ZvMuZpnB/incn8hVey7lWtue9LqFrJEJYZllRvutGcg/jUMl87/cwo/Wue8MR+T4ftod+/wAsFM4x3rXqeUybFJJOScn1NJRRVEnk/jd3i8XzSRsyuqRlWU4IO0dK2dB+Jt5aIsGrRm6jHAmXh/x7GsTx1/yNdx/uR/8AoIrm66FFSjZmy2PebDxp4f1ADZqUUTn+Cc+Wf1rYS9tJBlLu3cf7Mqn+tfN1A46cVDoLox2PoufWNLtV3T6jaRj/AGpl/wAa5/UPiLoFmp8md7tx2hU4/M14pgegopKiuoWO21n4latfho7ELYxHglfmcj6np+FcZLLJPI0kztI7clmOSTTKK1UUtgCiiimMKKKKBBRRRQAUUUUAFFFFABRRRQAUUUUAFFFFABRRRQAUUUUAFFFFABRRRQAUUUUAFOT76/Wm05Pvr9aANqvd/h7/AMiXYfR//QjXhFe7/D3/AJEuw+j/APoRrlr/AAmtLc6iiiiuU3CiiigAooooAKRvun6UtI33T9KAPme7/wCP64/66t/M1z8v+tf/AHjXQXf/AB/XH/XVv5mufl/1r/7xr0onLIWH/Xx/7w/nXvY6V4JD/r4/94fzr3sdKir0MphRRRWRmFFFFABRRRQAV5VrfhWWDXbgeZtt5G8xG6kg8n9a9VrA8XWU91okstoSLiAbxgcle4FVF2Li7HDi303S1DPt39i3LH8Ko3XiB2BFqgT/AG25P5VnwWd1fOWRS+Ty7Hj866bw/wCGIZtQhW4PmkHcwx8uBWjsty3Zbnb+GLOaz0G3W4ZmmkHmvu7FucflWxR9KKxMgooooEeS+Ov+RruP9yP/ANBFc3XSeOv+RruP9yP/ANBFc3XTHY2WwUUUUxhRRRQAUUUUAFFFFABRRRQAUUUUAFFFFABRRRQAUUUUAFFFFABRRRQAUUUUAFFFFABRRRQAUUUUAFFFFABTk++v1ptOT76/WgDar3f4e/8AIl2H0f8A9CNeEV7v8Pf+RLsPo/8A6Ea5a/wmtLc6iiiiuU3CiiigAooooAKRvun6UtI33T9KAPme7/4/rj/rq38zXPy/61/9410F3/x/XH/XVv5mufl/1r/7xr0onLIWH/Xx/wC8P5172OleCQ/6+P8A3h/Ovex0FRV6GUwooorIzCiiigAooooAKCMgjjn1oopAeZ+KZjoV+baCABXXfGT90D0rb8A2kz2U2qXLFpJ22R57KOuPx/lWh4u0A65paCFQbqFgUPqDwR/X8K2LC0SwsILWMfLEgUfhWjfu2Lv7tizRRRUEBRRRQB5L46/5Gu4/3I//AEEVzddJ46/5Gu4/3I//AEEVzddMdjdbBRRRTAKKKKACiiigAooooAKKKKACiiigAooooAKKKKACiiigAooooAKKKKACiiigAooooAKKKKACiiigAooooAKcn31+tNpyffX60AbVe7/D3/kS7D6P/wChGvCK93+Hv/Il2H0f/wBCNctf4TWludRRRRXKbhRRRQAUUUUAFI33T9KWkb7p+lAHzPd/8f1x/wBdW/ma5+T/AFr/AO8a6C7/AOP64/66t/M1z8v+tf8A3jXpROWQsRCyoT2YGvXB4w0r+9P/AN+v/r15CDg1uQyCaIOO/UelcuLlKKTRpShGekj0L/hL9K/vT/8Afr/69H/CX6V/euP+/X/164CiuH28zf6tT7Hf/wDCYaV/en/79f8A16P+Ew0r+9P/AN+v/r1wFFHt5h9Wp9jv/wDhL9K/vT/9+v8A69H/AAl+lf3p/wDv1/8AXrgKKPbzD6tT7Hf/APCX6V/en/79f/Xo/wCEw0r+9P8A9+v/AK9cBRR7eYfVqfY7/wD4S/SvWf8A79f/AF6P+Ew0r1n/AO/X/wBeuAoo9vMPq1Psd/8A8JfpX96f/v1/9ej/AITDSv70/wD36/8Ar1wFFHt5h9Wp9jv/APhL9K/vT/8Afr/69H/CYaV6z/8Afr/69cBRwBk8U1XmL6vT7EXiy+h1HxBNcwbvLZEA3DB4UViVNcyiW4Zh06Coa9enflVzlla9kFFFFUSFFFFABRRRQAUUUUAFFFFABRRRQAUUUUAFFFFABRRRQAUUUUAFFFFABRRRQAUUUUAFFFFABRRRQAUUUUAFOT76/Wm05Pvr9aANqvd/h7/yJdh9H/8AQjXhFe7/AA9/5Euw+j/+hGuWv8JrS3OoooorlNwooooAKKKKACkb7p+lLSN90/SgD5nu/wDj+uP+urfzNc/L/rX/AN410F3/AMf1x/11b+Zrn5f9a/8AvGvSicshtTQXL27fLyp6ioaKcoqSsxJtO6NuG4jnHynn0PWpawMkVYivpoxgtuX0NcFTBdYM6Y1+5r0VTi1BHYKyEEnHBq5XHOnKDtI6IzUtgooozUWZQUUUUWYXCiikd1jQsxwPWhK7sAtFVH1GFR8gLH8qrSajKw+QBP1Nbww1SXQylWijSkkSJdzsAKzbq9MuUjBVO57mqrOzNuZiT6mm13UsLGGr1ZzzrOWiCiiiuowCiiigAooooAKKKKACiiigAooooAKKKKACiiigAooooAKKKKACiiigAooooAKKKKACiiigAooooAKKKKACiiigApyffX602nJ99frQBtV7v8Pf+RLsPo//AKEa8Ir3f4e/8iXYfR//AEI1y1/hNaW51FFFFcpuFFFFABRRRQAUjfdP0paRvun6UAfM93/x/XH/AF1b+Zrn5f8AWv8A7xroLv8A4/rj/rq38zVI2ULMSQ2Tz1r0kzlkZVFan2CD0b/vqj7BB6N/31TuIy6K1PsEPo3/AH1R9gh9G/76p8wGdD/rk/3hW72qotlCrBgGyDnk1cNedjXqjqw/Uguv+PWT6Vjh2A+8351tyoJI2VuhFVfsMPo3/fVaYK3K7k1/iM7zH/vt+dSQOxuIwWJ+Yd6vfYIfRv8AvqlSzhSQMAcg5HNdM7cr0Mot3LdQXn/Ho/0qemSoJIyjdDXj0/4iO6XwswqK1PsEHo3/AH1R9gh9G/76r3OY84y6K1PsEHo3/fVH2CD0b/vqlcDLorU+wQejf99UfYIPRv8Avqi4GXRWp9gg9G/76o+wQejf99UXAy6K1PsEHo3/AH1R9gg9G/76ouBl0VqfYIPRv++qPsEHo3/fVFwMuitT7BB6N/31R9gg9G/76ouBl0VqfYIPRv8Avqj7BB6N/wB9UXAy6K1PsEHo3/fVH2CD0b/vqi4GXRWp9gg9G/76o+wQejf99UXAy6K1PsEHo3/fVH2CD0b/AL6ouBl0VqfYIPRv++qPsEHo3/fVFwMuitT7BB6N/wB9UfYIPRv++qLgZdFan2CD0b/vqj7BB6N/31RcDLorU+wQejf99UfYIPRv++qLgZdFan2CD0b/AL6o+wQejf8AfVFwMuitT7BB6N/31R9gg9G/76ouBl0VqfYIPRv++qPsEHo3/fVFwMuitT7BB6N/31R9gg9G/wC+qLgZdOT76/WtL7BD6N/31QLKEEHDcf7VO4IsV7v8Pf8AkS7D6P8A+hGvCK93+Hv/ACJdh9H/APQjXLiPhNae51FFFFcpsFFFFABRRRQAUjfdP0paOtAHzNdj/Tbjr/rW/mah/P8AKvpU6ZYk5NnAT/1zFJ/Zlh/z52//AH7FdKr+Rl7M+a/z/Kj/AD0r6U/syw/587f/AL9ij+zLD/nzt/8Av2KPrHkHsj5r/P8AKj8/yr6U/syw/wCfO3/79ij+zLD/AJ87f/v2KPrHkHsj5sA5p9fQesadZJot8y2kAYQOQRGOPlNfPlceJqc7RvRjYQ9DTMEV0Hg6NJfFumpIquhl5VhkHg17p/Zlh/z52/8A37FaYeryRtYmrHmZ81/56UoHPQ19J/2ZYf8APnb/APfsVl+JNPs4/DWpOlrCrC3cgiMZHFbSr3VrGap2Z4HSH7tLXQ+B40l8X2CSIroWbKsMg8GvPg7STOuWqOao/P8AKvpT+zLD/nzt/wDv2KP7MsP+fO3/AO/Yr0vrHkcfsj5r/P8AKj8/yr6U/syw/wCfO3/79ij+zLD/AJ87f/v2KPrHkHsj5r/P8qPz/KvpT+zLD/nzt/8Av2KP7MsP+fO3/wC/Yo+seQeyPmv8/wAqPz/KvpT+zLD/AJ87f/v2KP7MsP8Anzt/+/Yo+seQeyPmv8/yo/P8q+lP7MsP+fO3/wC/Yo/syw/587f/AL9ij6x5B7I+a/z/ACo/P8q+lP7MsP8Anzt/+/Yo/syw/wCfO3/79ij6x5B7I+a/z/Kj8/yr6U/syw/587f/AL9ij+zLD/nzt/8Av2KPrHkHsj5ro/P8q+lP7MsP+fO3/wC/Yo/syw/587f/AL9ij6x5B7I+a/z/ACo/P8q+lP7MsP8Anzt/+/Yo/syw/wCfO3/79ij6x5B7I+a/z/Kj8/yr6U/syw/587f/AL9ij+zLD/nzt/8Av2KPrHkHsj5r/P8AKj8/yr6U/syw/wCfO3/79ij+zLD/AJ87f/v2KPrHkHsj5r/P8qPz/KvpT+zLD/nzt/8Av2KP7MsP+fO3/wC/Yo+seQeyPmv8/wAqPz/KvpT+zLD/AJ87f/v2KP7MsP8Anzt/+/Yo+seQeyPmv8/yo/P8q+lP7MsP+fO3/wC/Yo/syw/587f/AL9ij6x5B7I+a/z/ACo/P8q+lP7MsP8Anzt/+/Yo/syw/wCfO3/79ij6x5B7I+a/z/Kj8/yr6U/syw/587f/AL9ij+zLD/nzt/8Av2KPrHkHsj5r/P8AKj8/yr6U/syw/wCfO3/79ij+zLD/AJ8rf/v2KPrHkHsj5r/P8qPz/KvpT+zLD/nzt/8Av2KP7MsP+fO3/wC/Yo+seQeyPmv8/wAqPz/KvpT+zLD/AJ87f/v2KP7MsP8Anzt/+/Yo+seQeyPmv8/yo/z0r6U/syw/587f/v2KP7MsP+fO3/79ij6x5B7I+a/89K93+H3/ACJdh/wP/wBCNbv9l2H/AD52/wD37FWI4o4UCRIqKOiqMAVnUq86sVGFh9FFFZFhRRRQAUUUUAFFFFABRRRQAUUUUAFFFFAFDWv+QHf/APXu/wD6Ca+c+9fRmtf8gO//AOvd/wD0E18596wqmkDe8F/8jjpn/Xb+hr3yvA/Bf/I46Z/12/oa98qqWwp7i1k+J/8AkWNT/wCvZ/5VrVk+J/8AkWNT/wCvZ/5Vo9iEfPVdJ4D/AORy0/8A3m/ka5uuk8B/8jlp/wDvN/I1zLc3ex7vRRRXUYBRRRQAUUUUAFFFFABRRRQAUUUUAFFFFABRRRQAUUUUAFFFFABRRRQAUUUUAFFFFABRRRQAUUUUAFFFFABRRRQAUUUUAFFFFABRRRQAUUUUAFFFFABRRRQAUUUUAFFFFABRRRQAUUUUAFFFFAFDWv8AkB3/AP17v/6Ca+c+9fRmuMF0K/ZiAot5Mk9vlNfNv2u3P/LeP/voVjVRpTOk8F/8jjpn/Xb+hr3yvn3wZd2w8YaYTcRD98P4x6GvoIHIzVUthT3FrJ8T/wDIsan/ANez/wAq1qyPFDBfC+qFjgC2fJP0q3sQj57rpPAf/I5af/vN/I1y32q3/wCe8X/fQrovAl5bL4y0/NxFy5A+cdcGuaO5u9j36ikBzS11GAUUUUAFFFFABRRRQAUUUUAFFFFABRRRQAUUUUAFFFFABRRRQAUUUUAFFFFABRRRQAUUUUAFFFFABRRRQAUUUUAFFFFABRRRQAUUUUAFFFFABRRRQAUUUUAFFeBp+0t5rhI/CDu7HAVdQyT/AOQqD+0tiMSHwg4RiVDf2hwSMZGfK9x+YoA98orw6H9oHULiATw+Ab2SFhkSJdMVI+oixVP/AIaZT/oUm/8ABj/9roA99orwL/hplP8AoUm/8GP/ANro/wCGmU/6FJv/AAY//a6APfaK8C/4aZT/AKFJv/Bj/wDa6P8AhplP+hSb/wAGP/2ugD32ivAv+GmU/wChSb/wY/8A2uj/AIaZT/oUm/8ABj/9roA9l8V/8ijrH/XnL/6Aa+Qq9L1b9otNT0i8sP8AhF2j+0wvFv8At+du4EZx5fPWvH/7ZH/PD/x//wCtUyVyouxrKxVgQSCDwQa9e+H/AMXZLQQ6V4jlMkHCx3jcsg7B/Ue9eF/2yP8Anh/4/wD/AFqP7ZH/ADw/8f8A/rVKTRTae59ywzxXEKSwyJJG4yrowII9QaxfGv8AyJGtf9ecn/oNfNXgr4x6n4QJgNqb3Tz/AMuzzbdp9VbBx+VdPrf7Q6axod7pv/CMNF9phaLzPt27bkYzjyxmr1I6nm9KrFGDKSCDkEHBFZP9sj/nh/4//wDWo/tkf88P/H//AK1Z8rNOZHvHw/8Ai88Hk6V4kmLRcJHfN1X0D/4/nXt0U0c8SyxSK6MMqynII9Qa+G31ZopHjktWR1JVlZsEHuCMV6H4C+J/ibw3b7IdDvNU0ps7Yhuwp/2XCnH0q1fqRK3Q+pRRXh6/H/UTO0C+AL4zKoZoxctuAPQkeV0pl1+0Ne2MYku/Al3boTtDS3bICfTJiqiT3OivA1/aW3hivhB2Cjc2NQzgep/de9Pj/aRkleJI/BkztKcRqt9kv24/dc0Ae80V4M37SMiTtA3gyYTJndGb75lx1yPK7YqMftMKzBV8IuSTgAah1/8AIVAHvtFeDH9pGQSJGfBkweQ4Rft3LckcDyueQR9RVw/HrVlBJ+HmogDkk3D/APxmgD22ivA0/aW352eEHbALHGoZwB3/ANVSf8NMp/0KTf8Agw/+10Ae+0V4F/w0yn/QpN/4MP8A7XR/w0yn/QpN/wCDH/7XQB77RXgX/DTKf9Ck3/gw/wDtdH/DTKf9Ck3/AIMf/tdAHvtFeBf8NMp/0KTf+DD/AO10f8NMp/0KTf8Agx/+10Ae+0V4F/w0yn/QpN/4Mf8A7XR/w0yn/QpN/wCDH/7XQB77RXgX/DTKf9Ck3/gw/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H/DTKf9Ck3/AIMf/tdAHvtFeBf8NMp/0KTf+DH/AO10f8NMp/0KTf8Agx/+10Ae+0V4F/w0yn/QpN/4Mf8A7XR/w0yn/QpN/wCDH/7XQB77RXgX/DTKf9Ck3/gx/wDtdFAHlXw9tbe51y6M8UjtFZvJE0e7dG+5QGBAIHBPJxjPBDbTXqvjSCFPCmriC8iUrbf8eh+0HZ8zKQFaUqp/cn+HjH5+ARSyQyrLE7RyKcqyHBB9jUovrwGci6nBuF2zYkP7wdcN6jgdfSgD1TwzqOgXNnpMdrco2oWx8m3S5EySA7yy5CS+Wclj1H1rza1t4Zr9Ba2NxdwG7ijTzG2Bw2f3bEcAtjg54wfwqW99eWkU8dtdTwxzrsmWOQqJF9GA6jnoar0AelzaZexNMn/COqdYi8tVzpSqssRY7ykJTayr8o8zbnnqOKgTRtM87TJP7NjGmHXb23FygLCaMCMxLvJIbowUZwcHrzXndFAHqcWkRPqkEj6ZB/pNzbDUreTT0jeztMMkjSRgYgyE8wuu3AcEEZqFbSO9tLS4TTIoFWDFpby6bb/6VOLZyrRuq5nG9RuViRudQRnivMqKAO51PSlOna/KukoJoLaxknkSAr9nmZV81cD5Y/mLZXAxjAwBimtpt1BqOhPa6APMn0uOQxLZiZn+chpEjkyJHK88hgASQBgFeIooA9TbR9N+2JF9gsRozK7XVwyARx3PnsoRp8bo/k2fIGAwc45yW3OmfufNtdGU6sXRTbzaZGJRBubc5twu0L93Em3PvXl1FAHqN1a6e5iFtpccemRTrFEfsUDJdN5mxRHcY3u2SGKluisDxSf2QsevWtvJplvMkkCf2rJ/Z6R+STI4zJHj/Rk8sKS6BTjDA5OT5fRQB6VpenaXD4f0W/sbGLUHM1xbzbIBNK0zQKVBSQbCVIYqnfsCc06fSo1jn82ztpYmW4bUJRYRRG2ItUeBH2qBAwkJUhdu5gQc9K8zooA7PxvYxWkZIsorYDULiKzKQLF5tmNvlOMAeYDk4kOS3qa5G1G67hXy45MyKNkr7UbnoxyMD1OR9RUVFAHo3jDVNQ0UwWmjXd7aRQzz28gS4Zi7xFYyxbqclSR7Ht0rW8NatJB4b0+HzYDLPp87yia2WZji5lIb5z82CD8qjJzk5AG3za38R65aK62+tajCruZHEd06hmPVjg8k+tFv4k120i8q21rUYY9xbZHdOoyTknAPUnmgD0K1v7Sx0Rbm9maaNbS38uV0b5m+03WwsoI+XgFlOcrkDnBFeC9WbSLWLS7+RB/aVhBJLbM6uGYXSuQzZJyDke2B2xXnt3qmoag7Pe391cswAYzTM5IGcZye2Tj6mpLbW9WsooorXVL2COJi0aRXDqEYggkAHgkE/maAO08R65exaBYW7atrP2meylSRFfMUy/aZl/eHOSdqgdOwrtxtXRkt2tbIwyC1i3BpoSNiyCdJGEq8h8Lx/FIgIJIrxuXxR4hnieKXXdTkjdSro93IQwPBBGeRVCW+u542jmup5EZ95V5CQW5OcHv8zc/7R9aAPXvCepyro1ytlDMJ5rm9ENvm7kMca+ScKqShs/vG9WOTzxWf4wa0uviF5N0rRPtDwOJJHSKZJm3KoJPyPtIA4wdp+UZFeXzXVxcDE08svzF/nct8xxk89zgc+wq5Br+s2shkt9Wv4XKLGWjuXU7F+6uQeg7DtQB31x9kj8S+FvMieS8kuwqE5CxKNRmJb3J6Y7dfStUaq19L4bCXMIRNQSOPybQKZFEn3C4JZQAx4c5bGTnOT5dceJNdu0VLnWtRmRWDqsl07AMDkEZPUHvUreLPEbKVbxBqpBGCDeSc/rQB7F4auxH4c+xtPZW88enRbVe+aNlCx7n3oJ0Kndt/hXgHJOa82lkkm8TeILtzA9/BamS1eCYzDcpjG9CXckiPe33jtwTwV45M3VwZHkM8pkddrsXOWGMYJ7imxSyQSpLE7RyIwZHQ4KkdCD2NAHbR+CNLaLR3bWmUapxH+5/1eELNv54xujxjOdx9KbP4J06Gz1qf+12LaUxjkXyv9Y4Qfd55G8kZ44wfauIooA6fwfprXOs3trdWE00f9m3EkqLbCSRF8osrqGHyndsweOoGeedGfwAYrHUXja9luLFZmlVLfKqF8tkY9wro5IJ67GxkCuHooA7X/hHLW38azaTqUF4VfTmkto/IEUjym23RrsGMtu4wM7mGDnJqsvg1rnw2+p2SX880cKGSNbfcqTec0bREjowGxgOuG6dK5OigDd8OaFHrD3PnG8YQbcw2cHmzEHOX2f3Vxz9RW3ofgWz1OKxluNRlhS4AJZYwQ+VY4jJPzbCoD+hdfWuHooA6yfSY9MGv2DyedaRWcN1byOuMSSeUyfRtjsCAecHriq3gu0j1DWLmzltXuVmsbgeXFAssuRGWUxgjhsgYIwe3c1z/AJsnleVvby927ZnjPTOPWmUAdbdeGNItNHvbxtUkkks7iS2dY1TDSf8ALLb82SGG4n02n1FP8HCdNVv7aHQ4bkixkuTHd2a3DIUgZlI3LwrOyHpz8oz68vJfXMtlDZtJ/o8JLIgUDk9zjqeTyc4qvQB6JONNfSPDceq6TDbtfW0kyyi2S2jLCWbYDIoDMCBEpycBWDZBOaq6noNxc2eo3EkaLfWmlRT3EFrpiwiLMygrIAPkcKS24AZVTngmuFooA7rUvAdnanTfs+pSuLiSOObzI1G0uZQNuDz/AKlvf5lxUk/w5/s+TV5L86l9lsY0lR4LJmZg0e8bgQNuM4JOAMN6YrgavWOsX+mxSR2lwY1k5Pyg4P8AeUkfK3uMH3oA6seArdL3RYTeXdwmowu+61s3k+ZVVvlOMMvzYJXOMHPauR1WybTdWvLFkkRreZ4ismNwwcc44zVSigAooooAKKKKACiiigAooooAKKKKACiiigAooooAKKKKA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416" y="2328999"/>
            <a:ext cx="574357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文本框 75"/>
          <p:cNvSpPr txBox="1">
            <a:spLocks noChangeArrowheads="1"/>
          </p:cNvSpPr>
          <p:nvPr/>
        </p:nvSpPr>
        <p:spPr bwMode="auto">
          <a:xfrm>
            <a:off x="8190408" y="2712994"/>
            <a:ext cx="4283433" cy="5083691"/>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algn="l" defTabSz="914400" hangingPunct="1">
              <a:lnSpc>
                <a:spcPct val="150000"/>
              </a:lnSpc>
              <a:defRPr/>
            </a:pPr>
            <a:r>
              <a:rPr kumimoji="0" lang="zh-CN" altLang="en-US" sz="1800" b="1"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事务</a:t>
            </a:r>
            <a:endParaRPr lang="en-US" altLang="zh-CN" sz="1800" b="1" dirty="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kumimoji="0" lang="zh-CN" altLang="en-US" sz="1800"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由一组操作构成的</a:t>
            </a:r>
            <a:r>
              <a:rPr kumimoji="0" lang="zh-CN" altLang="en-US" sz="1800" b="1"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可靠、独立的</a:t>
            </a:r>
            <a:r>
              <a:rPr kumimoji="0" lang="zh-CN" altLang="en-US" sz="1800"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工作单元</a:t>
            </a:r>
            <a:endParaRPr lang="en-US" altLang="zh-CN" sz="180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lvl="0" algn="l" defTabSz="914400" hangingPunct="1">
              <a:lnSpc>
                <a:spcPct val="150000"/>
              </a:lnSpc>
              <a:defRPr/>
            </a:pPr>
            <a:r>
              <a:rPr lang="en-US" altLang="zh-CN" sz="1800" b="1" dirty="0">
                <a:solidFill>
                  <a:sysClr val="windowText" lastClr="000000">
                    <a:lumMod val="95000"/>
                    <a:lumOff val="5000"/>
                  </a:sysClr>
                </a:solidFill>
                <a:latin typeface="微软雅黑" pitchFamily="34" charset="-122"/>
                <a:ea typeface="微软雅黑" pitchFamily="34" charset="-122"/>
                <a:cs typeface="Arial" pitchFamily="34" charset="0"/>
              </a:rPr>
              <a:t>ACID</a:t>
            </a:r>
            <a:endParaRPr lang="en-US" altLang="zh-CN" sz="1800" b="1"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en-US" altLang="zh-CN" sz="1800" dirty="0" smtClean="0">
                <a:solidFill>
                  <a:sysClr val="windowText" lastClr="000000">
                    <a:lumMod val="95000"/>
                    <a:lumOff val="5000"/>
                  </a:sysClr>
                </a:solidFill>
                <a:latin typeface="微软雅黑" pitchFamily="34" charset="-122"/>
                <a:ea typeface="微软雅黑" pitchFamily="34" charset="-122"/>
                <a:cs typeface="Arial" pitchFamily="34" charset="0"/>
              </a:rPr>
              <a:t>Atomicity</a:t>
            </a:r>
            <a:r>
              <a:rPr lang="zh-CN" altLang="en-US" sz="1800" dirty="0" smtClean="0">
                <a:solidFill>
                  <a:sysClr val="windowText" lastClr="000000">
                    <a:lumMod val="95000"/>
                    <a:lumOff val="5000"/>
                  </a:sysClr>
                </a:solidFill>
                <a:latin typeface="微软雅黑" pitchFamily="34" charset="-122"/>
                <a:ea typeface="微软雅黑" pitchFamily="34" charset="-122"/>
                <a:cs typeface="Arial" pitchFamily="34" charset="0"/>
              </a:rPr>
              <a:t>（原子性）</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en-US" altLang="zh-CN" sz="1800" dirty="0" smtClean="0">
                <a:solidFill>
                  <a:sysClr val="windowText" lastClr="000000">
                    <a:lumMod val="95000"/>
                    <a:lumOff val="5000"/>
                  </a:sysClr>
                </a:solidFill>
                <a:latin typeface="微软雅黑" pitchFamily="34" charset="-122"/>
                <a:ea typeface="微软雅黑" pitchFamily="34" charset="-122"/>
                <a:cs typeface="Arial" pitchFamily="34" charset="0"/>
              </a:rPr>
              <a:t>Consistency</a:t>
            </a:r>
            <a:r>
              <a:rPr lang="zh-CN" altLang="en-US" sz="1800" dirty="0" smtClean="0">
                <a:solidFill>
                  <a:sysClr val="windowText" lastClr="000000">
                    <a:lumMod val="95000"/>
                    <a:lumOff val="5000"/>
                  </a:sysClr>
                </a:solidFill>
                <a:latin typeface="微软雅黑" pitchFamily="34" charset="-122"/>
                <a:ea typeface="微软雅黑" pitchFamily="34" charset="-122"/>
                <a:cs typeface="Arial" pitchFamily="34" charset="0"/>
              </a:rPr>
              <a:t>（一致性）</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en-US" altLang="zh-CN" sz="1800" dirty="0" smtClean="0">
                <a:solidFill>
                  <a:sysClr val="windowText" lastClr="000000">
                    <a:lumMod val="95000"/>
                    <a:lumOff val="5000"/>
                  </a:sysClr>
                </a:solidFill>
                <a:latin typeface="微软雅黑" pitchFamily="34" charset="-122"/>
                <a:ea typeface="微软雅黑" pitchFamily="34" charset="-122"/>
                <a:cs typeface="Arial" pitchFamily="34" charset="0"/>
              </a:rPr>
              <a:t>Isolation</a:t>
            </a:r>
            <a:r>
              <a:rPr lang="zh-CN" altLang="en-US" sz="1800" dirty="0" smtClean="0">
                <a:solidFill>
                  <a:sysClr val="windowText" lastClr="000000">
                    <a:lumMod val="95000"/>
                    <a:lumOff val="5000"/>
                  </a:sysClr>
                </a:solidFill>
                <a:latin typeface="微软雅黑" pitchFamily="34" charset="-122"/>
                <a:ea typeface="微软雅黑" pitchFamily="34" charset="-122"/>
                <a:cs typeface="Arial" pitchFamily="34" charset="0"/>
              </a:rPr>
              <a:t>（隔离性）</a:t>
            </a:r>
            <a:endParaRPr kumimoji="0" lang="en-US" altLang="zh-CN" sz="1800" i="0" u="none" strike="noStrike" kern="0" cap="none" spc="0" normalizeH="0" baseline="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en-US" altLang="zh-CN" sz="1800" dirty="0" smtClean="0">
                <a:solidFill>
                  <a:sysClr val="windowText" lastClr="000000">
                    <a:lumMod val="95000"/>
                    <a:lumOff val="5000"/>
                  </a:sysClr>
                </a:solidFill>
                <a:latin typeface="微软雅黑" pitchFamily="34" charset="-122"/>
                <a:ea typeface="微软雅黑" pitchFamily="34" charset="-122"/>
                <a:cs typeface="Arial" pitchFamily="34" charset="0"/>
              </a:rPr>
              <a:t>Durability</a:t>
            </a:r>
            <a:r>
              <a:rPr lang="zh-CN" altLang="en-US" sz="1800" noProof="0" dirty="0" smtClean="0">
                <a:solidFill>
                  <a:sysClr val="windowText" lastClr="000000">
                    <a:lumMod val="95000"/>
                    <a:lumOff val="5000"/>
                  </a:sysClr>
                </a:solidFill>
                <a:latin typeface="微软雅黑" pitchFamily="34" charset="-122"/>
                <a:ea typeface="微软雅黑" pitchFamily="34" charset="-122"/>
                <a:cs typeface="Arial" pitchFamily="34" charset="0"/>
              </a:rPr>
              <a:t>（持久性）</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lvl="0" algn="l" defTabSz="914400" hangingPunct="1">
              <a:lnSpc>
                <a:spcPct val="150000"/>
              </a:lnSpc>
              <a:defRPr/>
            </a:pPr>
            <a:r>
              <a:rPr lang="zh-CN" altLang="en-US" sz="1800" b="1" dirty="0">
                <a:solidFill>
                  <a:sysClr val="windowText" lastClr="000000">
                    <a:lumMod val="95000"/>
                    <a:lumOff val="5000"/>
                  </a:sysClr>
                </a:solidFill>
                <a:latin typeface="微软雅黑" pitchFamily="34" charset="-122"/>
                <a:ea typeface="微软雅黑" pitchFamily="34" charset="-122"/>
                <a:cs typeface="Arial" pitchFamily="34" charset="0"/>
              </a:rPr>
              <a:t>难点</a:t>
            </a:r>
            <a:endParaRPr lang="en-US" altLang="zh-CN" sz="1800" b="1" dirty="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zh-CN" altLang="en-US" sz="1800" noProof="0" dirty="0" smtClean="0">
                <a:solidFill>
                  <a:sysClr val="windowText" lastClr="000000">
                    <a:lumMod val="95000"/>
                    <a:lumOff val="5000"/>
                  </a:sysClr>
                </a:solidFill>
                <a:latin typeface="微软雅黑" pitchFamily="34" charset="-122"/>
                <a:ea typeface="微软雅黑" pitchFamily="34" charset="-122"/>
                <a:cs typeface="Arial" pitchFamily="34" charset="0"/>
              </a:rPr>
              <a:t>高度并发</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zh-CN" altLang="en-US" sz="1800" noProof="0" dirty="0" smtClean="0">
                <a:solidFill>
                  <a:sysClr val="windowText" lastClr="000000">
                    <a:lumMod val="95000"/>
                    <a:lumOff val="5000"/>
                  </a:sysClr>
                </a:solidFill>
                <a:latin typeface="微软雅黑" pitchFamily="34" charset="-122"/>
                <a:ea typeface="微软雅黑" pitchFamily="34" charset="-122"/>
                <a:cs typeface="Arial" pitchFamily="34" charset="0"/>
              </a:rPr>
              <a:t>资源分布</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endParaRPr kumimoji="0" lang="zh-CN" altLang="en-US" sz="1800" i="0" u="none" strike="noStrike" kern="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val="63790018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785104"/>
            <a:chOff x="793488" y="6234"/>
            <a:chExt cx="7557025" cy="1785104"/>
          </a:xfrm>
        </p:grpSpPr>
        <p:grpSp>
          <p:nvGrpSpPr>
            <p:cNvPr id="9" name="组合 8"/>
            <p:cNvGrpSpPr/>
            <p:nvPr/>
          </p:nvGrpSpPr>
          <p:grpSpPr>
            <a:xfrm>
              <a:off x="804724" y="6234"/>
              <a:ext cx="2174912" cy="1785104"/>
              <a:chOff x="804724" y="870330"/>
              <a:chExt cx="2174912" cy="1785104"/>
            </a:xfrm>
          </p:grpSpPr>
          <p:sp>
            <p:nvSpPr>
              <p:cNvPr id="11" name="TextBox 10"/>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8" y="1266337"/>
                <a:ext cx="121058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本地</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zh-CN" altLang="en-US" sz="1600" dirty="0">
                <a:latin typeface="华文新魏" pitchFamily="2" charset="-122"/>
                <a:ea typeface="华文新魏" pitchFamily="2" charset="-122"/>
              </a:rPr>
              <a:t>事务介绍</a:t>
            </a:r>
            <a:r>
              <a:rPr lang="en-US" altLang="zh-CN" sz="1600" dirty="0">
                <a:latin typeface="华文新魏" pitchFamily="2" charset="-122"/>
                <a:ea typeface="华文新魏" pitchFamily="2" charset="-122"/>
              </a:rPr>
              <a:t>——</a:t>
            </a:r>
            <a:r>
              <a:rPr lang="zh-CN" altLang="en-US" sz="1600" dirty="0" smtClean="0">
                <a:latin typeface="华文新魏" pitchFamily="2" charset="-122"/>
                <a:ea typeface="华文新魏" pitchFamily="2" charset="-122"/>
              </a:rPr>
              <a:t>事务</a:t>
            </a:r>
            <a:r>
              <a:rPr lang="zh-CN" altLang="en-US" sz="1600" dirty="0">
                <a:latin typeface="华文新魏" pitchFamily="2" charset="-122"/>
                <a:ea typeface="华文新魏" pitchFamily="2" charset="-122"/>
              </a:rPr>
              <a:t>特性</a:t>
            </a:r>
            <a:r>
              <a:rPr lang="en-US" altLang="zh-CN" sz="1600" dirty="0">
                <a:latin typeface="华文新魏" pitchFamily="2" charset="-122"/>
                <a:ea typeface="华文新魏" pitchFamily="2" charset="-122"/>
              </a:rPr>
              <a:t>ACID</a:t>
            </a:r>
          </a:p>
        </p:txBody>
      </p:sp>
      <p:grpSp>
        <p:nvGrpSpPr>
          <p:cNvPr id="19" name="组合 18"/>
          <p:cNvGrpSpPr/>
          <p:nvPr/>
        </p:nvGrpSpPr>
        <p:grpSpPr>
          <a:xfrm>
            <a:off x="1762514" y="2222412"/>
            <a:ext cx="9876487" cy="1716565"/>
            <a:chOff x="1762514" y="2222412"/>
            <a:chExt cx="9876487" cy="1716565"/>
          </a:xfrm>
        </p:grpSpPr>
        <p:sp>
          <p:nvSpPr>
            <p:cNvPr id="4" name="任意多边形 3"/>
            <p:cNvSpPr/>
            <p:nvPr/>
          </p:nvSpPr>
          <p:spPr>
            <a:xfrm>
              <a:off x="1762514" y="2222412"/>
              <a:ext cx="1201595" cy="1716565"/>
            </a:xfrm>
            <a:custGeom>
              <a:avLst/>
              <a:gdLst>
                <a:gd name="connsiteX0" fmla="*/ 0 w 1716565"/>
                <a:gd name="connsiteY0" fmla="*/ 0 h 1201595"/>
                <a:gd name="connsiteX1" fmla="*/ 1115768 w 1716565"/>
                <a:gd name="connsiteY1" fmla="*/ 0 h 1201595"/>
                <a:gd name="connsiteX2" fmla="*/ 1716565 w 1716565"/>
                <a:gd name="connsiteY2" fmla="*/ 600798 h 1201595"/>
                <a:gd name="connsiteX3" fmla="*/ 1115768 w 1716565"/>
                <a:gd name="connsiteY3" fmla="*/ 1201595 h 1201595"/>
                <a:gd name="connsiteX4" fmla="*/ 0 w 1716565"/>
                <a:gd name="connsiteY4" fmla="*/ 1201595 h 1201595"/>
                <a:gd name="connsiteX5" fmla="*/ 600798 w 1716565"/>
                <a:gd name="connsiteY5" fmla="*/ 600798 h 1201595"/>
                <a:gd name="connsiteX6" fmla="*/ 0 w 1716565"/>
                <a:gd name="connsiteY6" fmla="*/ 0 h 120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565" h="1201595">
                  <a:moveTo>
                    <a:pt x="1716565" y="0"/>
                  </a:moveTo>
                  <a:lnTo>
                    <a:pt x="1716565" y="781037"/>
                  </a:lnTo>
                  <a:lnTo>
                    <a:pt x="858282" y="1201595"/>
                  </a:lnTo>
                  <a:lnTo>
                    <a:pt x="0" y="781037"/>
                  </a:lnTo>
                  <a:lnTo>
                    <a:pt x="0" y="0"/>
                  </a:lnTo>
                  <a:lnTo>
                    <a:pt x="858282" y="420558"/>
                  </a:lnTo>
                  <a:lnTo>
                    <a:pt x="1716565"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2226" tIns="623023" rIns="22224" bIns="623022" numCol="1" spcCol="1270" anchor="ctr" anchorCtr="0">
              <a:noAutofit/>
            </a:bodyPr>
            <a:lstStyle/>
            <a:p>
              <a:pPr lvl="0" algn="ctr" defTabSz="1555750">
                <a:lnSpc>
                  <a:spcPct val="90000"/>
                </a:lnSpc>
                <a:spcBef>
                  <a:spcPct val="0"/>
                </a:spcBef>
                <a:spcAft>
                  <a:spcPct val="35000"/>
                </a:spcAft>
              </a:pPr>
              <a:r>
                <a:rPr lang="en-US" altLang="zh-CN" sz="3500" kern="1200" dirty="0" smtClean="0"/>
                <a:t>A</a:t>
              </a:r>
              <a:endParaRPr lang="zh-CN" altLang="en-US" sz="3500" kern="1200" dirty="0"/>
            </a:p>
          </p:txBody>
        </p:sp>
        <p:sp>
          <p:nvSpPr>
            <p:cNvPr id="5" name="任意多边形 4"/>
            <p:cNvSpPr/>
            <p:nvPr/>
          </p:nvSpPr>
          <p:spPr>
            <a:xfrm>
              <a:off x="2964108" y="2222413"/>
              <a:ext cx="8674893" cy="1115768"/>
            </a:xfrm>
            <a:custGeom>
              <a:avLst/>
              <a:gdLst>
                <a:gd name="connsiteX0" fmla="*/ 185965 w 1115767"/>
                <a:gd name="connsiteY0" fmla="*/ 0 h 8674892"/>
                <a:gd name="connsiteX1" fmla="*/ 929802 w 1115767"/>
                <a:gd name="connsiteY1" fmla="*/ 0 h 8674892"/>
                <a:gd name="connsiteX2" fmla="*/ 1115767 w 1115767"/>
                <a:gd name="connsiteY2" fmla="*/ 185965 h 8674892"/>
                <a:gd name="connsiteX3" fmla="*/ 1115767 w 1115767"/>
                <a:gd name="connsiteY3" fmla="*/ 8674892 h 8674892"/>
                <a:gd name="connsiteX4" fmla="*/ 1115767 w 1115767"/>
                <a:gd name="connsiteY4" fmla="*/ 8674892 h 8674892"/>
                <a:gd name="connsiteX5" fmla="*/ 0 w 1115767"/>
                <a:gd name="connsiteY5" fmla="*/ 8674892 h 8674892"/>
                <a:gd name="connsiteX6" fmla="*/ 0 w 1115767"/>
                <a:gd name="connsiteY6" fmla="*/ 8674892 h 8674892"/>
                <a:gd name="connsiteX7" fmla="*/ 0 w 1115767"/>
                <a:gd name="connsiteY7" fmla="*/ 185965 h 8674892"/>
                <a:gd name="connsiteX8" fmla="*/ 185965 w 1115767"/>
                <a:gd name="connsiteY8" fmla="*/ 0 h 867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767" h="8674892">
                  <a:moveTo>
                    <a:pt x="1115767" y="1445848"/>
                  </a:moveTo>
                  <a:lnTo>
                    <a:pt x="1115767" y="7229044"/>
                  </a:lnTo>
                  <a:cubicBezTo>
                    <a:pt x="1115767" y="8027565"/>
                    <a:pt x="1105058" y="8674888"/>
                    <a:pt x="1091848" y="8674888"/>
                  </a:cubicBezTo>
                  <a:lnTo>
                    <a:pt x="0" y="8674888"/>
                  </a:lnTo>
                  <a:lnTo>
                    <a:pt x="0" y="8674888"/>
                  </a:lnTo>
                  <a:lnTo>
                    <a:pt x="0" y="4"/>
                  </a:lnTo>
                  <a:lnTo>
                    <a:pt x="0" y="4"/>
                  </a:lnTo>
                  <a:lnTo>
                    <a:pt x="1091848" y="4"/>
                  </a:lnTo>
                  <a:cubicBezTo>
                    <a:pt x="1105058" y="4"/>
                    <a:pt x="1115767" y="647327"/>
                    <a:pt x="1115767" y="1445848"/>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9072" rIns="69072" bIns="69073" numCol="1" spcCol="1270" anchor="ctr" anchorCtr="0">
              <a:noAutofit/>
            </a:bodyPr>
            <a:lstStyle/>
            <a:p>
              <a:pPr marL="228600" lvl="1" indent="-228600" algn="l" defTabSz="1022350">
                <a:lnSpc>
                  <a:spcPct val="90000"/>
                </a:lnSpc>
                <a:spcBef>
                  <a:spcPct val="0"/>
                </a:spcBef>
                <a:spcAft>
                  <a:spcPct val="15000"/>
                </a:spcAft>
                <a:buChar char="••"/>
              </a:pPr>
              <a:r>
                <a:rPr lang="zh-CN" altLang="en-US" sz="2300" b="1" i="0" kern="1200" dirty="0" smtClean="0">
                  <a:solidFill>
                    <a:srgbClr val="FF0000"/>
                  </a:solidFill>
                </a:rPr>
                <a:t>原子性（</a:t>
              </a:r>
              <a:r>
                <a:rPr lang="en-US" sz="2300" b="1" i="0" kern="1200" dirty="0" smtClean="0">
                  <a:solidFill>
                    <a:srgbClr val="FF0000"/>
                  </a:solidFill>
                </a:rPr>
                <a:t>atomicity）</a:t>
              </a:r>
              <a:endParaRPr lang="zh-CN" altLang="en-US" sz="2300" b="1" kern="1200" dirty="0">
                <a:solidFill>
                  <a:srgbClr val="FF0000"/>
                </a:solidFill>
              </a:endParaRPr>
            </a:p>
            <a:p>
              <a:pPr marL="228600" lvl="1" indent="-228600" algn="l" defTabSz="1022350">
                <a:lnSpc>
                  <a:spcPct val="90000"/>
                </a:lnSpc>
                <a:spcBef>
                  <a:spcPct val="0"/>
                </a:spcBef>
                <a:spcAft>
                  <a:spcPct val="15000"/>
                </a:spcAft>
                <a:buChar char="••"/>
              </a:pPr>
              <a:r>
                <a:rPr lang="zh-CN" altLang="en-US" sz="2300" kern="1200" dirty="0" smtClean="0"/>
                <a:t>事务是数据库的逻辑工作单位，而且是必须是原子工作单位，对于其数据修改，要么全部执行，要么全部不执行。</a:t>
              </a:r>
              <a:endParaRPr lang="zh-CN" altLang="en-US" sz="2300" kern="1200" dirty="0"/>
            </a:p>
          </p:txBody>
        </p:sp>
      </p:grpSp>
      <p:grpSp>
        <p:nvGrpSpPr>
          <p:cNvPr id="20" name="组合 19"/>
          <p:cNvGrpSpPr/>
          <p:nvPr/>
        </p:nvGrpSpPr>
        <p:grpSpPr>
          <a:xfrm>
            <a:off x="1762514" y="3796165"/>
            <a:ext cx="9876487" cy="1716565"/>
            <a:chOff x="1762514" y="3796165"/>
            <a:chExt cx="9876487" cy="1716565"/>
          </a:xfrm>
        </p:grpSpPr>
        <p:sp>
          <p:nvSpPr>
            <p:cNvPr id="6" name="任意多边形 5"/>
            <p:cNvSpPr/>
            <p:nvPr/>
          </p:nvSpPr>
          <p:spPr>
            <a:xfrm>
              <a:off x="1762514" y="3796165"/>
              <a:ext cx="1201595" cy="1716565"/>
            </a:xfrm>
            <a:custGeom>
              <a:avLst/>
              <a:gdLst>
                <a:gd name="connsiteX0" fmla="*/ 0 w 1716565"/>
                <a:gd name="connsiteY0" fmla="*/ 0 h 1201595"/>
                <a:gd name="connsiteX1" fmla="*/ 1115768 w 1716565"/>
                <a:gd name="connsiteY1" fmla="*/ 0 h 1201595"/>
                <a:gd name="connsiteX2" fmla="*/ 1716565 w 1716565"/>
                <a:gd name="connsiteY2" fmla="*/ 600798 h 1201595"/>
                <a:gd name="connsiteX3" fmla="*/ 1115768 w 1716565"/>
                <a:gd name="connsiteY3" fmla="*/ 1201595 h 1201595"/>
                <a:gd name="connsiteX4" fmla="*/ 0 w 1716565"/>
                <a:gd name="connsiteY4" fmla="*/ 1201595 h 1201595"/>
                <a:gd name="connsiteX5" fmla="*/ 600798 w 1716565"/>
                <a:gd name="connsiteY5" fmla="*/ 600798 h 1201595"/>
                <a:gd name="connsiteX6" fmla="*/ 0 w 1716565"/>
                <a:gd name="connsiteY6" fmla="*/ 0 h 120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565" h="1201595">
                  <a:moveTo>
                    <a:pt x="1716565" y="0"/>
                  </a:moveTo>
                  <a:lnTo>
                    <a:pt x="1716565" y="781037"/>
                  </a:lnTo>
                  <a:lnTo>
                    <a:pt x="858282" y="1201595"/>
                  </a:lnTo>
                  <a:lnTo>
                    <a:pt x="0" y="781037"/>
                  </a:lnTo>
                  <a:lnTo>
                    <a:pt x="0" y="0"/>
                  </a:lnTo>
                  <a:lnTo>
                    <a:pt x="858282" y="420558"/>
                  </a:lnTo>
                  <a:lnTo>
                    <a:pt x="1716565" y="0"/>
                  </a:lnTo>
                  <a:close/>
                </a:path>
              </a:pathLst>
            </a:custGeom>
          </p:spPr>
          <p:style>
            <a:lnRef idx="2">
              <a:schemeClr val="accent4">
                <a:hueOff val="-332516"/>
                <a:satOff val="2540"/>
                <a:lumOff val="-2092"/>
                <a:alphaOff val="0"/>
              </a:schemeClr>
            </a:lnRef>
            <a:fillRef idx="1">
              <a:schemeClr val="accent4">
                <a:hueOff val="-332516"/>
                <a:satOff val="2540"/>
                <a:lumOff val="-2092"/>
                <a:alphaOff val="0"/>
              </a:schemeClr>
            </a:fillRef>
            <a:effectRef idx="0">
              <a:schemeClr val="accent4">
                <a:hueOff val="-332516"/>
                <a:satOff val="2540"/>
                <a:lumOff val="-2092"/>
                <a:alphaOff val="0"/>
              </a:schemeClr>
            </a:effectRef>
            <a:fontRef idx="minor">
              <a:schemeClr val="lt1"/>
            </a:fontRef>
          </p:style>
          <p:txBody>
            <a:bodyPr spcFirstLastPara="0" vert="horz" wrap="square" lIns="22226" tIns="623023" rIns="22224" bIns="623022" numCol="1" spcCol="1270" anchor="ctr" anchorCtr="0">
              <a:noAutofit/>
            </a:bodyPr>
            <a:lstStyle/>
            <a:p>
              <a:pPr lvl="0" algn="ctr" defTabSz="1555750">
                <a:lnSpc>
                  <a:spcPct val="90000"/>
                </a:lnSpc>
                <a:spcBef>
                  <a:spcPct val="0"/>
                </a:spcBef>
                <a:spcAft>
                  <a:spcPct val="35000"/>
                </a:spcAft>
              </a:pPr>
              <a:r>
                <a:rPr lang="en-US" altLang="zh-CN" sz="3500" kern="1200" dirty="0" smtClean="0"/>
                <a:t>C</a:t>
              </a:r>
              <a:endParaRPr lang="zh-CN" altLang="en-US" sz="3500" kern="1200" dirty="0"/>
            </a:p>
          </p:txBody>
        </p:sp>
        <p:sp>
          <p:nvSpPr>
            <p:cNvPr id="7" name="任意多边形 6"/>
            <p:cNvSpPr/>
            <p:nvPr/>
          </p:nvSpPr>
          <p:spPr>
            <a:xfrm>
              <a:off x="2964108" y="3796166"/>
              <a:ext cx="8674893" cy="1115768"/>
            </a:xfrm>
            <a:custGeom>
              <a:avLst/>
              <a:gdLst>
                <a:gd name="connsiteX0" fmla="*/ 185965 w 1115767"/>
                <a:gd name="connsiteY0" fmla="*/ 0 h 8674892"/>
                <a:gd name="connsiteX1" fmla="*/ 929802 w 1115767"/>
                <a:gd name="connsiteY1" fmla="*/ 0 h 8674892"/>
                <a:gd name="connsiteX2" fmla="*/ 1115767 w 1115767"/>
                <a:gd name="connsiteY2" fmla="*/ 185965 h 8674892"/>
                <a:gd name="connsiteX3" fmla="*/ 1115767 w 1115767"/>
                <a:gd name="connsiteY3" fmla="*/ 8674892 h 8674892"/>
                <a:gd name="connsiteX4" fmla="*/ 1115767 w 1115767"/>
                <a:gd name="connsiteY4" fmla="*/ 8674892 h 8674892"/>
                <a:gd name="connsiteX5" fmla="*/ 0 w 1115767"/>
                <a:gd name="connsiteY5" fmla="*/ 8674892 h 8674892"/>
                <a:gd name="connsiteX6" fmla="*/ 0 w 1115767"/>
                <a:gd name="connsiteY6" fmla="*/ 8674892 h 8674892"/>
                <a:gd name="connsiteX7" fmla="*/ 0 w 1115767"/>
                <a:gd name="connsiteY7" fmla="*/ 185965 h 8674892"/>
                <a:gd name="connsiteX8" fmla="*/ 185965 w 1115767"/>
                <a:gd name="connsiteY8" fmla="*/ 0 h 867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767" h="8674892">
                  <a:moveTo>
                    <a:pt x="1115767" y="1445848"/>
                  </a:moveTo>
                  <a:lnTo>
                    <a:pt x="1115767" y="7229044"/>
                  </a:lnTo>
                  <a:cubicBezTo>
                    <a:pt x="1115767" y="8027565"/>
                    <a:pt x="1105058" y="8674888"/>
                    <a:pt x="1091848" y="8674888"/>
                  </a:cubicBezTo>
                  <a:lnTo>
                    <a:pt x="0" y="8674888"/>
                  </a:lnTo>
                  <a:lnTo>
                    <a:pt x="0" y="8674888"/>
                  </a:lnTo>
                  <a:lnTo>
                    <a:pt x="0" y="4"/>
                  </a:lnTo>
                  <a:lnTo>
                    <a:pt x="0" y="4"/>
                  </a:lnTo>
                  <a:lnTo>
                    <a:pt x="1091848" y="4"/>
                  </a:lnTo>
                  <a:cubicBezTo>
                    <a:pt x="1105058" y="4"/>
                    <a:pt x="1115767" y="647327"/>
                    <a:pt x="1115767" y="1445848"/>
                  </a:cubicBezTo>
                  <a:close/>
                </a:path>
              </a:pathLst>
            </a:custGeom>
          </p:spPr>
          <p:style>
            <a:lnRef idx="2">
              <a:schemeClr val="accent4">
                <a:hueOff val="-332516"/>
                <a:satOff val="2540"/>
                <a:lumOff val="-209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9072" rIns="69072" bIns="69073" numCol="1" spcCol="1270" anchor="ctr" anchorCtr="0">
              <a:noAutofit/>
            </a:bodyPr>
            <a:lstStyle/>
            <a:p>
              <a:pPr marL="228600" lvl="1" indent="-228600" algn="l" defTabSz="1022350">
                <a:lnSpc>
                  <a:spcPct val="90000"/>
                </a:lnSpc>
                <a:spcBef>
                  <a:spcPct val="0"/>
                </a:spcBef>
                <a:spcAft>
                  <a:spcPct val="15000"/>
                </a:spcAft>
                <a:buChar char="••"/>
              </a:pPr>
              <a:r>
                <a:rPr lang="zh-CN" altLang="en-US" sz="2300" b="1" i="0" kern="1200" dirty="0" smtClean="0">
                  <a:solidFill>
                    <a:srgbClr val="FF0000"/>
                  </a:solidFill>
                </a:rPr>
                <a:t>一致性（</a:t>
              </a:r>
              <a:r>
                <a:rPr lang="en-US" sz="2300" b="1" i="0" kern="1200" dirty="0" smtClean="0">
                  <a:solidFill>
                    <a:srgbClr val="FF0000"/>
                  </a:solidFill>
                </a:rPr>
                <a:t>consistency）</a:t>
              </a:r>
              <a:endParaRPr lang="zh-CN" altLang="en-US" sz="2300" b="1" kern="1200" dirty="0">
                <a:solidFill>
                  <a:srgbClr val="FF0000"/>
                </a:solidFill>
              </a:endParaRPr>
            </a:p>
            <a:p>
              <a:pPr marL="228600" lvl="1" indent="-228600" algn="l" defTabSz="1022350">
                <a:lnSpc>
                  <a:spcPct val="90000"/>
                </a:lnSpc>
                <a:spcBef>
                  <a:spcPct val="0"/>
                </a:spcBef>
                <a:spcAft>
                  <a:spcPct val="15000"/>
                </a:spcAft>
                <a:buChar char="••"/>
              </a:pPr>
              <a:r>
                <a:rPr lang="zh-CN" altLang="en-US" sz="2300" b="0" i="0" kern="1200" dirty="0" smtClean="0"/>
                <a:t>事务在完成时，必须是所有的数据都保持一致状态。</a:t>
              </a:r>
              <a:endParaRPr lang="zh-CN" altLang="en-US" sz="2300" kern="1200" dirty="0"/>
            </a:p>
          </p:txBody>
        </p:sp>
      </p:grpSp>
      <p:grpSp>
        <p:nvGrpSpPr>
          <p:cNvPr id="21" name="组合 20"/>
          <p:cNvGrpSpPr/>
          <p:nvPr/>
        </p:nvGrpSpPr>
        <p:grpSpPr>
          <a:xfrm>
            <a:off x="1762514" y="5369917"/>
            <a:ext cx="9876487" cy="1716565"/>
            <a:chOff x="1762514" y="5369917"/>
            <a:chExt cx="9876487" cy="1716565"/>
          </a:xfrm>
        </p:grpSpPr>
        <p:sp>
          <p:nvSpPr>
            <p:cNvPr id="13" name="任意多边形 12"/>
            <p:cNvSpPr/>
            <p:nvPr/>
          </p:nvSpPr>
          <p:spPr>
            <a:xfrm>
              <a:off x="1762514" y="5369917"/>
              <a:ext cx="1201595" cy="1716565"/>
            </a:xfrm>
            <a:custGeom>
              <a:avLst/>
              <a:gdLst>
                <a:gd name="connsiteX0" fmla="*/ 0 w 1716565"/>
                <a:gd name="connsiteY0" fmla="*/ 0 h 1201595"/>
                <a:gd name="connsiteX1" fmla="*/ 1115768 w 1716565"/>
                <a:gd name="connsiteY1" fmla="*/ 0 h 1201595"/>
                <a:gd name="connsiteX2" fmla="*/ 1716565 w 1716565"/>
                <a:gd name="connsiteY2" fmla="*/ 600798 h 1201595"/>
                <a:gd name="connsiteX3" fmla="*/ 1115768 w 1716565"/>
                <a:gd name="connsiteY3" fmla="*/ 1201595 h 1201595"/>
                <a:gd name="connsiteX4" fmla="*/ 0 w 1716565"/>
                <a:gd name="connsiteY4" fmla="*/ 1201595 h 1201595"/>
                <a:gd name="connsiteX5" fmla="*/ 600798 w 1716565"/>
                <a:gd name="connsiteY5" fmla="*/ 600798 h 1201595"/>
                <a:gd name="connsiteX6" fmla="*/ 0 w 1716565"/>
                <a:gd name="connsiteY6" fmla="*/ 0 h 120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565" h="1201595">
                  <a:moveTo>
                    <a:pt x="1716565" y="0"/>
                  </a:moveTo>
                  <a:lnTo>
                    <a:pt x="1716565" y="781037"/>
                  </a:lnTo>
                  <a:lnTo>
                    <a:pt x="858282" y="1201595"/>
                  </a:lnTo>
                  <a:lnTo>
                    <a:pt x="0" y="781037"/>
                  </a:lnTo>
                  <a:lnTo>
                    <a:pt x="0" y="0"/>
                  </a:lnTo>
                  <a:lnTo>
                    <a:pt x="858282" y="420558"/>
                  </a:lnTo>
                  <a:lnTo>
                    <a:pt x="1716565" y="0"/>
                  </a:lnTo>
                  <a:close/>
                </a:path>
              </a:pathLst>
            </a:custGeom>
          </p:spPr>
          <p:style>
            <a:lnRef idx="2">
              <a:schemeClr val="accent4">
                <a:hueOff val="-665033"/>
                <a:satOff val="5081"/>
                <a:lumOff val="-4183"/>
                <a:alphaOff val="0"/>
              </a:schemeClr>
            </a:lnRef>
            <a:fillRef idx="1">
              <a:schemeClr val="accent4">
                <a:hueOff val="-665033"/>
                <a:satOff val="5081"/>
                <a:lumOff val="-4183"/>
                <a:alphaOff val="0"/>
              </a:schemeClr>
            </a:fillRef>
            <a:effectRef idx="0">
              <a:schemeClr val="accent4">
                <a:hueOff val="-665033"/>
                <a:satOff val="5081"/>
                <a:lumOff val="-4183"/>
                <a:alphaOff val="0"/>
              </a:schemeClr>
            </a:effectRef>
            <a:fontRef idx="minor">
              <a:schemeClr val="lt1"/>
            </a:fontRef>
          </p:style>
          <p:txBody>
            <a:bodyPr spcFirstLastPara="0" vert="horz" wrap="square" lIns="22226" tIns="623023" rIns="22224" bIns="623022" numCol="1" spcCol="1270" anchor="ctr" anchorCtr="0">
              <a:noAutofit/>
            </a:bodyPr>
            <a:lstStyle/>
            <a:p>
              <a:pPr lvl="0" algn="ctr" defTabSz="1555750">
                <a:lnSpc>
                  <a:spcPct val="90000"/>
                </a:lnSpc>
                <a:spcBef>
                  <a:spcPct val="0"/>
                </a:spcBef>
                <a:spcAft>
                  <a:spcPct val="35000"/>
                </a:spcAft>
              </a:pPr>
              <a:r>
                <a:rPr lang="en-US" altLang="zh-CN" sz="3500" kern="1200" dirty="0" smtClean="0"/>
                <a:t>I</a:t>
              </a:r>
              <a:endParaRPr lang="zh-CN" altLang="en-US" sz="3500" kern="1200" dirty="0"/>
            </a:p>
          </p:txBody>
        </p:sp>
        <p:sp>
          <p:nvSpPr>
            <p:cNvPr id="16" name="任意多边形 15"/>
            <p:cNvSpPr/>
            <p:nvPr/>
          </p:nvSpPr>
          <p:spPr>
            <a:xfrm>
              <a:off x="2964108" y="5369918"/>
              <a:ext cx="8674893" cy="1115768"/>
            </a:xfrm>
            <a:custGeom>
              <a:avLst/>
              <a:gdLst>
                <a:gd name="connsiteX0" fmla="*/ 185965 w 1115767"/>
                <a:gd name="connsiteY0" fmla="*/ 0 h 8674892"/>
                <a:gd name="connsiteX1" fmla="*/ 929802 w 1115767"/>
                <a:gd name="connsiteY1" fmla="*/ 0 h 8674892"/>
                <a:gd name="connsiteX2" fmla="*/ 1115767 w 1115767"/>
                <a:gd name="connsiteY2" fmla="*/ 185965 h 8674892"/>
                <a:gd name="connsiteX3" fmla="*/ 1115767 w 1115767"/>
                <a:gd name="connsiteY3" fmla="*/ 8674892 h 8674892"/>
                <a:gd name="connsiteX4" fmla="*/ 1115767 w 1115767"/>
                <a:gd name="connsiteY4" fmla="*/ 8674892 h 8674892"/>
                <a:gd name="connsiteX5" fmla="*/ 0 w 1115767"/>
                <a:gd name="connsiteY5" fmla="*/ 8674892 h 8674892"/>
                <a:gd name="connsiteX6" fmla="*/ 0 w 1115767"/>
                <a:gd name="connsiteY6" fmla="*/ 8674892 h 8674892"/>
                <a:gd name="connsiteX7" fmla="*/ 0 w 1115767"/>
                <a:gd name="connsiteY7" fmla="*/ 185965 h 8674892"/>
                <a:gd name="connsiteX8" fmla="*/ 185965 w 1115767"/>
                <a:gd name="connsiteY8" fmla="*/ 0 h 867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767" h="8674892">
                  <a:moveTo>
                    <a:pt x="1115767" y="1445848"/>
                  </a:moveTo>
                  <a:lnTo>
                    <a:pt x="1115767" y="7229044"/>
                  </a:lnTo>
                  <a:cubicBezTo>
                    <a:pt x="1115767" y="8027565"/>
                    <a:pt x="1105058" y="8674888"/>
                    <a:pt x="1091848" y="8674888"/>
                  </a:cubicBezTo>
                  <a:lnTo>
                    <a:pt x="0" y="8674888"/>
                  </a:lnTo>
                  <a:lnTo>
                    <a:pt x="0" y="8674888"/>
                  </a:lnTo>
                  <a:lnTo>
                    <a:pt x="0" y="4"/>
                  </a:lnTo>
                  <a:lnTo>
                    <a:pt x="0" y="4"/>
                  </a:lnTo>
                  <a:lnTo>
                    <a:pt x="1091848" y="4"/>
                  </a:lnTo>
                  <a:cubicBezTo>
                    <a:pt x="1105058" y="4"/>
                    <a:pt x="1115767" y="647327"/>
                    <a:pt x="1115767" y="1445848"/>
                  </a:cubicBezTo>
                  <a:close/>
                </a:path>
              </a:pathLst>
            </a:custGeom>
          </p:spPr>
          <p:style>
            <a:lnRef idx="2">
              <a:schemeClr val="accent4">
                <a:hueOff val="-665033"/>
                <a:satOff val="5081"/>
                <a:lumOff val="-41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9072" rIns="69072" bIns="69073" numCol="1" spcCol="1270" anchor="ctr" anchorCtr="0">
              <a:noAutofit/>
            </a:bodyPr>
            <a:lstStyle/>
            <a:p>
              <a:pPr marL="228600" lvl="1" indent="-228600" algn="l" defTabSz="1022350">
                <a:lnSpc>
                  <a:spcPct val="90000"/>
                </a:lnSpc>
                <a:spcBef>
                  <a:spcPct val="0"/>
                </a:spcBef>
                <a:spcAft>
                  <a:spcPct val="15000"/>
                </a:spcAft>
                <a:buChar char="••"/>
              </a:pPr>
              <a:r>
                <a:rPr lang="zh-CN" altLang="en-US" sz="2300" b="1" i="0" kern="1200" dirty="0" smtClean="0">
                  <a:solidFill>
                    <a:srgbClr val="FF0000"/>
                  </a:solidFill>
                </a:rPr>
                <a:t>隔离性（</a:t>
              </a:r>
              <a:r>
                <a:rPr lang="en-US" sz="2300" b="1" i="0" kern="1200" dirty="0" smtClean="0">
                  <a:solidFill>
                    <a:srgbClr val="FF0000"/>
                  </a:solidFill>
                </a:rPr>
                <a:t>isolation）</a:t>
              </a:r>
              <a:endParaRPr lang="zh-CN" altLang="en-US" sz="2300" b="1" i="0" kern="1200" dirty="0">
                <a:solidFill>
                  <a:srgbClr val="FF0000"/>
                </a:solidFill>
              </a:endParaRPr>
            </a:p>
            <a:p>
              <a:pPr marL="228600" lvl="1" indent="-228600" algn="l" defTabSz="1022350">
                <a:lnSpc>
                  <a:spcPct val="90000"/>
                </a:lnSpc>
                <a:spcBef>
                  <a:spcPct val="0"/>
                </a:spcBef>
                <a:spcAft>
                  <a:spcPct val="15000"/>
                </a:spcAft>
                <a:buChar char="••"/>
              </a:pPr>
              <a:r>
                <a:rPr lang="zh-CN" altLang="en-US" sz="2300" b="0" i="0" kern="1200" dirty="0" smtClean="0"/>
                <a:t>一个事务的执行不能被其他事务所影响。</a:t>
              </a:r>
              <a:endParaRPr lang="zh-CN" altLang="en-US" sz="2300" kern="1200" dirty="0"/>
            </a:p>
          </p:txBody>
        </p:sp>
      </p:grpSp>
      <p:grpSp>
        <p:nvGrpSpPr>
          <p:cNvPr id="22" name="组合 21"/>
          <p:cNvGrpSpPr/>
          <p:nvPr/>
        </p:nvGrpSpPr>
        <p:grpSpPr>
          <a:xfrm>
            <a:off x="1762514" y="6943670"/>
            <a:ext cx="9876487" cy="1716565"/>
            <a:chOff x="1762514" y="6943670"/>
            <a:chExt cx="9876487" cy="1716565"/>
          </a:xfrm>
        </p:grpSpPr>
        <p:sp>
          <p:nvSpPr>
            <p:cNvPr id="17" name="任意多边形 16"/>
            <p:cNvSpPr/>
            <p:nvPr/>
          </p:nvSpPr>
          <p:spPr>
            <a:xfrm>
              <a:off x="1762514" y="6943670"/>
              <a:ext cx="1201595" cy="1716565"/>
            </a:xfrm>
            <a:custGeom>
              <a:avLst/>
              <a:gdLst>
                <a:gd name="connsiteX0" fmla="*/ 0 w 1716565"/>
                <a:gd name="connsiteY0" fmla="*/ 0 h 1201595"/>
                <a:gd name="connsiteX1" fmla="*/ 1115768 w 1716565"/>
                <a:gd name="connsiteY1" fmla="*/ 0 h 1201595"/>
                <a:gd name="connsiteX2" fmla="*/ 1716565 w 1716565"/>
                <a:gd name="connsiteY2" fmla="*/ 600798 h 1201595"/>
                <a:gd name="connsiteX3" fmla="*/ 1115768 w 1716565"/>
                <a:gd name="connsiteY3" fmla="*/ 1201595 h 1201595"/>
                <a:gd name="connsiteX4" fmla="*/ 0 w 1716565"/>
                <a:gd name="connsiteY4" fmla="*/ 1201595 h 1201595"/>
                <a:gd name="connsiteX5" fmla="*/ 600798 w 1716565"/>
                <a:gd name="connsiteY5" fmla="*/ 600798 h 1201595"/>
                <a:gd name="connsiteX6" fmla="*/ 0 w 1716565"/>
                <a:gd name="connsiteY6" fmla="*/ 0 h 120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565" h="1201595">
                  <a:moveTo>
                    <a:pt x="1716565" y="0"/>
                  </a:moveTo>
                  <a:lnTo>
                    <a:pt x="1716565" y="781037"/>
                  </a:lnTo>
                  <a:lnTo>
                    <a:pt x="858282" y="1201595"/>
                  </a:lnTo>
                  <a:lnTo>
                    <a:pt x="0" y="781037"/>
                  </a:lnTo>
                  <a:lnTo>
                    <a:pt x="0" y="0"/>
                  </a:lnTo>
                  <a:lnTo>
                    <a:pt x="858282" y="420558"/>
                  </a:lnTo>
                  <a:lnTo>
                    <a:pt x="1716565" y="0"/>
                  </a:lnTo>
                  <a:close/>
                </a:path>
              </a:pathLst>
            </a:custGeom>
          </p:spPr>
          <p:style>
            <a:lnRef idx="2">
              <a:schemeClr val="accent4">
                <a:hueOff val="-997549"/>
                <a:satOff val="7621"/>
                <a:lumOff val="-6275"/>
                <a:alphaOff val="0"/>
              </a:schemeClr>
            </a:lnRef>
            <a:fillRef idx="1">
              <a:schemeClr val="accent4">
                <a:hueOff val="-997549"/>
                <a:satOff val="7621"/>
                <a:lumOff val="-6275"/>
                <a:alphaOff val="0"/>
              </a:schemeClr>
            </a:fillRef>
            <a:effectRef idx="0">
              <a:schemeClr val="accent4">
                <a:hueOff val="-997549"/>
                <a:satOff val="7621"/>
                <a:lumOff val="-6275"/>
                <a:alphaOff val="0"/>
              </a:schemeClr>
            </a:effectRef>
            <a:fontRef idx="minor">
              <a:schemeClr val="lt1"/>
            </a:fontRef>
          </p:style>
          <p:txBody>
            <a:bodyPr spcFirstLastPara="0" vert="horz" wrap="square" lIns="22226" tIns="623023" rIns="22224" bIns="623022" numCol="1" spcCol="1270" anchor="ctr" anchorCtr="0">
              <a:noAutofit/>
            </a:bodyPr>
            <a:lstStyle/>
            <a:p>
              <a:pPr lvl="0" algn="ctr" defTabSz="1555750">
                <a:lnSpc>
                  <a:spcPct val="90000"/>
                </a:lnSpc>
                <a:spcBef>
                  <a:spcPct val="0"/>
                </a:spcBef>
                <a:spcAft>
                  <a:spcPct val="35000"/>
                </a:spcAft>
              </a:pPr>
              <a:r>
                <a:rPr lang="en-US" altLang="zh-CN" sz="3500" kern="1200" dirty="0" smtClean="0"/>
                <a:t>D</a:t>
              </a:r>
              <a:endParaRPr lang="zh-CN" altLang="en-US" sz="3500" kern="1200" dirty="0"/>
            </a:p>
          </p:txBody>
        </p:sp>
        <p:sp>
          <p:nvSpPr>
            <p:cNvPr id="18" name="任意多边形 17"/>
            <p:cNvSpPr/>
            <p:nvPr/>
          </p:nvSpPr>
          <p:spPr>
            <a:xfrm>
              <a:off x="2964108" y="6943670"/>
              <a:ext cx="8674893" cy="1115768"/>
            </a:xfrm>
            <a:custGeom>
              <a:avLst/>
              <a:gdLst>
                <a:gd name="connsiteX0" fmla="*/ 185965 w 1115767"/>
                <a:gd name="connsiteY0" fmla="*/ 0 h 8674892"/>
                <a:gd name="connsiteX1" fmla="*/ 929802 w 1115767"/>
                <a:gd name="connsiteY1" fmla="*/ 0 h 8674892"/>
                <a:gd name="connsiteX2" fmla="*/ 1115767 w 1115767"/>
                <a:gd name="connsiteY2" fmla="*/ 185965 h 8674892"/>
                <a:gd name="connsiteX3" fmla="*/ 1115767 w 1115767"/>
                <a:gd name="connsiteY3" fmla="*/ 8674892 h 8674892"/>
                <a:gd name="connsiteX4" fmla="*/ 1115767 w 1115767"/>
                <a:gd name="connsiteY4" fmla="*/ 8674892 h 8674892"/>
                <a:gd name="connsiteX5" fmla="*/ 0 w 1115767"/>
                <a:gd name="connsiteY5" fmla="*/ 8674892 h 8674892"/>
                <a:gd name="connsiteX6" fmla="*/ 0 w 1115767"/>
                <a:gd name="connsiteY6" fmla="*/ 8674892 h 8674892"/>
                <a:gd name="connsiteX7" fmla="*/ 0 w 1115767"/>
                <a:gd name="connsiteY7" fmla="*/ 185965 h 8674892"/>
                <a:gd name="connsiteX8" fmla="*/ 185965 w 1115767"/>
                <a:gd name="connsiteY8" fmla="*/ 0 h 867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5767" h="8674892">
                  <a:moveTo>
                    <a:pt x="1115767" y="1445848"/>
                  </a:moveTo>
                  <a:lnTo>
                    <a:pt x="1115767" y="7229044"/>
                  </a:lnTo>
                  <a:cubicBezTo>
                    <a:pt x="1115767" y="8027565"/>
                    <a:pt x="1105058" y="8674888"/>
                    <a:pt x="1091848" y="8674888"/>
                  </a:cubicBezTo>
                  <a:lnTo>
                    <a:pt x="0" y="8674888"/>
                  </a:lnTo>
                  <a:lnTo>
                    <a:pt x="0" y="8674888"/>
                  </a:lnTo>
                  <a:lnTo>
                    <a:pt x="0" y="4"/>
                  </a:lnTo>
                  <a:lnTo>
                    <a:pt x="0" y="4"/>
                  </a:lnTo>
                  <a:lnTo>
                    <a:pt x="1091848" y="4"/>
                  </a:lnTo>
                  <a:cubicBezTo>
                    <a:pt x="1105058" y="4"/>
                    <a:pt x="1115767" y="647327"/>
                    <a:pt x="1115767" y="1445848"/>
                  </a:cubicBezTo>
                  <a:close/>
                </a:path>
              </a:pathLst>
            </a:custGeom>
          </p:spPr>
          <p:style>
            <a:lnRef idx="2">
              <a:schemeClr val="accent4">
                <a:hueOff val="-997549"/>
                <a:satOff val="7621"/>
                <a:lumOff val="-627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577" tIns="69073" rIns="69072" bIns="69072" numCol="1" spcCol="1270" anchor="ctr" anchorCtr="0">
              <a:noAutofit/>
            </a:bodyPr>
            <a:lstStyle/>
            <a:p>
              <a:pPr marL="228600" lvl="1" indent="-228600" algn="l" defTabSz="1022350">
                <a:lnSpc>
                  <a:spcPct val="90000"/>
                </a:lnSpc>
                <a:spcBef>
                  <a:spcPct val="0"/>
                </a:spcBef>
                <a:spcAft>
                  <a:spcPct val="15000"/>
                </a:spcAft>
                <a:buChar char="••"/>
              </a:pPr>
              <a:r>
                <a:rPr lang="zh-CN" altLang="en-US" sz="2300" b="1" i="0" kern="1200" dirty="0" smtClean="0">
                  <a:solidFill>
                    <a:srgbClr val="FF0000"/>
                  </a:solidFill>
                </a:rPr>
                <a:t>持久性（</a:t>
              </a:r>
              <a:r>
                <a:rPr lang="en-US" sz="2300" b="1" i="0" kern="1200" dirty="0" smtClean="0">
                  <a:solidFill>
                    <a:srgbClr val="FF0000"/>
                  </a:solidFill>
                </a:rPr>
                <a:t>durability）</a:t>
              </a:r>
              <a:endParaRPr lang="zh-CN" altLang="en-US" sz="2300" b="1" i="0" kern="1200" dirty="0">
                <a:solidFill>
                  <a:srgbClr val="FF0000"/>
                </a:solidFill>
              </a:endParaRPr>
            </a:p>
            <a:p>
              <a:pPr marL="228600" lvl="1" indent="-228600" algn="l" defTabSz="1022350">
                <a:lnSpc>
                  <a:spcPct val="90000"/>
                </a:lnSpc>
                <a:spcBef>
                  <a:spcPct val="0"/>
                </a:spcBef>
                <a:spcAft>
                  <a:spcPct val="15000"/>
                </a:spcAft>
                <a:buChar char="••"/>
              </a:pPr>
              <a:r>
                <a:rPr lang="zh-CN" altLang="en-US" sz="2300" b="0" i="0" kern="1200" dirty="0" smtClean="0"/>
                <a:t>一个事务一旦提交，事物的操作便永久性的保存在</a:t>
              </a:r>
              <a:r>
                <a:rPr lang="en-US" altLang="zh-CN" sz="2300" b="0" i="0" kern="1200" dirty="0" smtClean="0"/>
                <a:t>DB</a:t>
              </a:r>
              <a:r>
                <a:rPr lang="zh-CN" altLang="en-US" sz="2300" b="0" i="0" kern="1200" dirty="0" smtClean="0"/>
                <a:t>中。即使此时再执行回滚操作也不能撤消所做的更改。</a:t>
              </a:r>
              <a:endParaRPr lang="zh-CN" altLang="en-US" sz="2300" kern="1200" dirty="0"/>
            </a:p>
          </p:txBody>
        </p:sp>
      </p:grpSp>
    </p:spTree>
    <p:extLst>
      <p:ext uri="{BB962C8B-B14F-4D97-AF65-F5344CB8AC3E}">
        <p14:creationId xmlns:p14="http://schemas.microsoft.com/office/powerpoint/2010/main" val="2143371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5945" y="-248197"/>
            <a:ext cx="7557025" cy="1785104"/>
            <a:chOff x="793488" y="6234"/>
            <a:chExt cx="7557025" cy="1785104"/>
          </a:xfrm>
        </p:grpSpPr>
        <p:grpSp>
          <p:nvGrpSpPr>
            <p:cNvPr id="9" name="组合 8"/>
            <p:cNvGrpSpPr/>
            <p:nvPr/>
          </p:nvGrpSpPr>
          <p:grpSpPr>
            <a:xfrm>
              <a:off x="804724" y="6234"/>
              <a:ext cx="2174912" cy="1785104"/>
              <a:chOff x="804724" y="870330"/>
              <a:chExt cx="2174912" cy="1785104"/>
            </a:xfrm>
          </p:grpSpPr>
          <p:sp>
            <p:nvSpPr>
              <p:cNvPr id="11" name="TextBox 10"/>
              <p:cNvSpPr txBox="1"/>
              <p:nvPr/>
            </p:nvSpPr>
            <p:spPr>
              <a:xfrm>
                <a:off x="804724" y="870330"/>
                <a:ext cx="729187" cy="1785104"/>
              </a:xfrm>
              <a:prstGeom prst="rect">
                <a:avLst/>
              </a:prstGeom>
              <a:noFill/>
            </p:spPr>
            <p:txBody>
              <a:bodyPr wrap="square" rtlCol="0">
                <a:spAutoFit/>
              </a:bodyPr>
              <a:lstStyle/>
              <a:p>
                <a:pPr>
                  <a:lnSpc>
                    <a:spcPct val="125000"/>
                  </a:lnSpc>
                  <a:spcBef>
                    <a:spcPts val="600"/>
                  </a:spcBef>
                  <a:spcAft>
                    <a:spcPts val="600"/>
                  </a:spcAft>
                </a:pPr>
                <a:r>
                  <a:rPr lang="en-US" altLang="zh-CN"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rPr>
                  <a:t>1</a:t>
                </a:r>
                <a:endParaRPr lang="zh-CN" altLang="en-US" sz="8800" b="1" dirty="0">
                  <a:solidFill>
                    <a:srgbClr val="FF6600"/>
                  </a:solidFill>
                  <a:latin typeface="HelveticaNeueLT Pro 87 HvCnO" pitchFamily="34" charset="0"/>
                  <a:ea typeface="Arial Unicode MS" pitchFamily="34" charset="-122"/>
                  <a:cs typeface="Arial Unicode MS" pitchFamily="34" charset="-122"/>
                  <a:sym typeface="黑体" pitchFamily="49" charset="-122"/>
                </a:endParaRPr>
              </a:p>
            </p:txBody>
          </p:sp>
          <p:sp>
            <p:nvSpPr>
              <p:cNvPr id="12" name="TextBox 11"/>
              <p:cNvSpPr txBox="1"/>
              <p:nvPr/>
            </p:nvSpPr>
            <p:spPr>
              <a:xfrm>
                <a:off x="1769048" y="1266337"/>
                <a:ext cx="1210588" cy="707886"/>
              </a:xfrm>
              <a:prstGeom prst="rect">
                <a:avLst/>
              </a:prstGeom>
              <a:noFill/>
            </p:spPr>
            <p:txBody>
              <a:bodyPr wrap="none" rtlCol="0">
                <a:spAutoFit/>
              </a:bodyPr>
              <a:lstStyle/>
              <a:p>
                <a:r>
                  <a:rPr lang="zh-CN" altLang="en-US" sz="2000" dirty="0">
                    <a:latin typeface="微软雅黑" pitchFamily="34" charset="-122"/>
                    <a:ea typeface="微软雅黑" pitchFamily="34" charset="-122"/>
                  </a:rPr>
                  <a:t>本地</a:t>
                </a:r>
                <a:r>
                  <a:rPr lang="zh-CN" altLang="en-US" sz="2000" dirty="0" smtClean="0">
                    <a:latin typeface="微软雅黑" pitchFamily="34" charset="-122"/>
                    <a:ea typeface="微软雅黑" pitchFamily="34" charset="-122"/>
                  </a:rPr>
                  <a:t>事务</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sp>
            <p:nvSpPr>
              <p:cNvPr id="14" name="椭圆 13"/>
              <p:cNvSpPr/>
              <p:nvPr/>
            </p:nvSpPr>
            <p:spPr>
              <a:xfrm>
                <a:off x="1429084" y="2055146"/>
                <a:ext cx="98365" cy="98365"/>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6600" dirty="0"/>
              </a:p>
            </p:txBody>
          </p:sp>
        </p:grpSp>
        <p:cxnSp>
          <p:nvCxnSpPr>
            <p:cNvPr id="10" name="直接连接符 9"/>
            <p:cNvCxnSpPr/>
            <p:nvPr/>
          </p:nvCxnSpPr>
          <p:spPr>
            <a:xfrm>
              <a:off x="793488" y="1419622"/>
              <a:ext cx="7557025" cy="0"/>
            </a:xfrm>
            <a:prstGeom prst="line">
              <a:avLst/>
            </a:prstGeom>
            <a:ln w="127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68106" y="695888"/>
            <a:ext cx="3978712" cy="338554"/>
          </a:xfrm>
          <a:prstGeom prst="rect">
            <a:avLst/>
          </a:prstGeom>
          <a:noFill/>
        </p:spPr>
        <p:txBody>
          <a:bodyPr wrap="square" rtlCol="0">
            <a:spAutoFit/>
          </a:bodyPr>
          <a:lstStyle/>
          <a:p>
            <a:pPr algn="l"/>
            <a:r>
              <a:rPr lang="zh-CN" altLang="en-US" sz="1600" dirty="0">
                <a:latin typeface="华文新魏" pitchFamily="2" charset="-122"/>
                <a:ea typeface="华文新魏" pitchFamily="2" charset="-122"/>
              </a:rPr>
              <a:t>事务介绍</a:t>
            </a:r>
            <a:r>
              <a:rPr lang="en-US" altLang="zh-CN" sz="1600" dirty="0">
                <a:latin typeface="华文新魏" pitchFamily="2" charset="-122"/>
                <a:ea typeface="华文新魏" pitchFamily="2" charset="-122"/>
              </a:rPr>
              <a:t>——</a:t>
            </a:r>
            <a:r>
              <a:rPr lang="zh-CN" altLang="en-US" sz="1600" dirty="0" smtClean="0">
                <a:latin typeface="华文新魏" pitchFamily="2" charset="-122"/>
                <a:ea typeface="华文新魏" pitchFamily="2" charset="-122"/>
              </a:rPr>
              <a:t>本地事务执行</a:t>
            </a:r>
            <a:endParaRPr lang="en-US" altLang="zh-CN" sz="1600" dirty="0">
              <a:latin typeface="华文新魏" pitchFamily="2" charset="-122"/>
              <a:ea typeface="华文新魏" pitchFamily="2" charset="-122"/>
            </a:endParaRPr>
          </a:p>
        </p:txBody>
      </p:sp>
      <p:sp>
        <p:nvSpPr>
          <p:cNvPr id="3" name="矩形 2"/>
          <p:cNvSpPr/>
          <p:nvPr/>
        </p:nvSpPr>
        <p:spPr>
          <a:xfrm>
            <a:off x="1489413" y="2455817"/>
            <a:ext cx="1972491" cy="5447212"/>
          </a:xfrm>
          <a:prstGeom prst="rect">
            <a:avLst/>
          </a:prstGeom>
          <a:ln/>
        </p:spPr>
        <p:style>
          <a:lnRef idx="1">
            <a:schemeClr val="accent5"/>
          </a:lnRef>
          <a:fillRef idx="3">
            <a:schemeClr val="accent5"/>
          </a:fillRef>
          <a:effectRef idx="2">
            <a:schemeClr val="accent5"/>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 name="圆柱形 3"/>
          <p:cNvSpPr/>
          <p:nvPr/>
        </p:nvSpPr>
        <p:spPr>
          <a:xfrm>
            <a:off x="5577840" y="2455817"/>
            <a:ext cx="2175130" cy="5590903"/>
          </a:xfrm>
          <a:prstGeom prst="can">
            <a:avLst/>
          </a:prstGeom>
          <a:ln/>
        </p:spPr>
        <p:style>
          <a:lnRef idx="1">
            <a:schemeClr val="accent4"/>
          </a:lnRef>
          <a:fillRef idx="3">
            <a:schemeClr val="accent4"/>
          </a:fillRef>
          <a:effectRef idx="2">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zh-CN" alt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extBox 5"/>
          <p:cNvSpPr txBox="1"/>
          <p:nvPr/>
        </p:nvSpPr>
        <p:spPr>
          <a:xfrm>
            <a:off x="1766412" y="4975672"/>
            <a:ext cx="65659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zh-CN" dirty="0" smtClean="0">
                <a:solidFill>
                  <a:schemeClr val="bg1"/>
                </a:solidFill>
              </a:rPr>
              <a:t>AP</a:t>
            </a:r>
            <a:endParaRPr kumimoji="0" lang="zh-CN" altLang="en-US" sz="3600" b="0" i="0" u="none" strike="noStrike" cap="none" spc="0" normalizeH="0" baseline="0" dirty="0">
              <a:ln>
                <a:noFill/>
              </a:ln>
              <a:solidFill>
                <a:schemeClr val="bg1"/>
              </a:solidFill>
              <a:effectLst/>
              <a:uFillTx/>
              <a:sym typeface="Helvetica Light"/>
            </a:endParaRPr>
          </a:p>
        </p:txBody>
      </p:sp>
      <p:sp>
        <p:nvSpPr>
          <p:cNvPr id="16" name="TextBox 15"/>
          <p:cNvSpPr txBox="1"/>
          <p:nvPr/>
        </p:nvSpPr>
        <p:spPr>
          <a:xfrm>
            <a:off x="2469376" y="4045810"/>
            <a:ext cx="656590" cy="24109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dirty="0" smtClean="0">
                <a:solidFill>
                  <a:schemeClr val="bg1"/>
                </a:solidFill>
              </a:rPr>
              <a:t>应用服务器</a:t>
            </a:r>
            <a:endParaRPr kumimoji="0" lang="zh-CN" altLang="en-US" sz="3600" b="0" i="0" u="none" strike="noStrike" cap="none" spc="0" normalizeH="0" baseline="0" dirty="0">
              <a:ln>
                <a:noFill/>
              </a:ln>
              <a:solidFill>
                <a:schemeClr val="bg1"/>
              </a:solidFill>
              <a:effectLst/>
              <a:uFillTx/>
              <a:sym typeface="Helvetica Light"/>
            </a:endParaRPr>
          </a:p>
        </p:txBody>
      </p:sp>
      <p:sp>
        <p:nvSpPr>
          <p:cNvPr id="17" name="TextBox 16"/>
          <p:cNvSpPr txBox="1"/>
          <p:nvPr/>
        </p:nvSpPr>
        <p:spPr>
          <a:xfrm>
            <a:off x="5929013" y="4969139"/>
            <a:ext cx="65659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zh-CN" dirty="0">
                <a:solidFill>
                  <a:schemeClr val="bg1"/>
                </a:solidFill>
              </a:rPr>
              <a:t>RM</a:t>
            </a:r>
            <a:endParaRPr kumimoji="0" lang="zh-CN" altLang="en-US" sz="3600" b="0" i="0" u="none" strike="noStrike" cap="none" spc="0" normalizeH="0" baseline="0" dirty="0">
              <a:ln>
                <a:noFill/>
              </a:ln>
              <a:solidFill>
                <a:schemeClr val="bg1"/>
              </a:solidFill>
              <a:effectLst/>
              <a:uFillTx/>
              <a:sym typeface="Helvetica Light"/>
            </a:endParaRPr>
          </a:p>
        </p:txBody>
      </p:sp>
      <p:sp>
        <p:nvSpPr>
          <p:cNvPr id="18" name="TextBox 17"/>
          <p:cNvSpPr txBox="1"/>
          <p:nvPr/>
        </p:nvSpPr>
        <p:spPr>
          <a:xfrm>
            <a:off x="6665405" y="4139426"/>
            <a:ext cx="656590" cy="24109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dirty="0" smtClean="0">
                <a:solidFill>
                  <a:schemeClr val="bg1"/>
                </a:solidFill>
              </a:rPr>
              <a:t>资源管理器</a:t>
            </a:r>
            <a:endParaRPr kumimoji="0" lang="zh-CN" altLang="en-US" sz="3600" b="0" i="0" u="none" strike="noStrike" cap="none" spc="0" normalizeH="0" baseline="0" dirty="0">
              <a:ln>
                <a:noFill/>
              </a:ln>
              <a:solidFill>
                <a:schemeClr val="bg1"/>
              </a:solidFill>
              <a:effectLst/>
              <a:uFillTx/>
              <a:sym typeface="Helvetica Light"/>
            </a:endParaRPr>
          </a:p>
        </p:txBody>
      </p:sp>
      <p:sp>
        <p:nvSpPr>
          <p:cNvPr id="19" name="文本框 75"/>
          <p:cNvSpPr txBox="1">
            <a:spLocks noChangeArrowheads="1"/>
          </p:cNvSpPr>
          <p:nvPr/>
        </p:nvSpPr>
        <p:spPr bwMode="auto">
          <a:xfrm>
            <a:off x="8425542" y="2582227"/>
            <a:ext cx="4283433" cy="5499190"/>
          </a:xfrm>
          <a:prstGeom prst="rect">
            <a:avLst/>
          </a:prstGeom>
          <a:solidFill>
            <a:schemeClr val="accent4">
              <a:lumMod val="20000"/>
              <a:lumOff val="80000"/>
            </a:schemeClr>
          </a:solidFill>
          <a:ln>
            <a:noFill/>
          </a:ln>
          <a:extLst/>
        </p:spPr>
        <p:txBody>
          <a:bodyPr wrap="square" lIns="96766" tIns="48383" rIns="96766" bIns="48383">
            <a:spAutoFit/>
          </a:bodyPr>
          <a:lstStyle>
            <a:lvl1pPr>
              <a:defRPr sz="2600">
                <a:solidFill>
                  <a:schemeClr val="tx1"/>
                </a:solidFill>
                <a:latin typeface="Calibri" pitchFamily="34" charset="0"/>
                <a:ea typeface="宋体" charset="-122"/>
              </a:defRPr>
            </a:lvl1pPr>
            <a:lvl2pPr marL="742950" indent="-285750">
              <a:defRPr sz="2200">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sz="1700">
                <a:solidFill>
                  <a:schemeClr val="tx1"/>
                </a:solidFill>
                <a:latin typeface="Calibri" pitchFamily="34" charset="0"/>
                <a:ea typeface="宋体" charset="-122"/>
              </a:defRPr>
            </a:lvl4pPr>
            <a:lvl5pPr marL="2057400" indent="-228600">
              <a:defRPr sz="1700">
                <a:solidFill>
                  <a:schemeClr val="tx1"/>
                </a:solidFill>
                <a:latin typeface="Calibri" pitchFamily="34" charset="0"/>
                <a:ea typeface="宋体" charset="-122"/>
              </a:defRPr>
            </a:lvl5pPr>
            <a:lvl6pPr marL="25146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6pPr>
            <a:lvl7pPr marL="29718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7pPr>
            <a:lvl8pPr marL="34290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8pPr>
            <a:lvl9pPr marL="3886200" indent="-228600" eaLnBrk="0" fontAlgn="base" hangingPunct="0">
              <a:spcBef>
                <a:spcPts val="475"/>
              </a:spcBef>
              <a:spcAft>
                <a:spcPct val="0"/>
              </a:spcAft>
              <a:buFont typeface="Arial" charset="0"/>
              <a:defRPr sz="1700">
                <a:solidFill>
                  <a:schemeClr val="tx1"/>
                </a:solidFill>
                <a:latin typeface="Calibri" pitchFamily="34" charset="0"/>
                <a:ea typeface="宋体" charset="-122"/>
              </a:defRPr>
            </a:lvl9pPr>
          </a:lstStyle>
          <a:p>
            <a:pPr lvl="0" algn="l" defTabSz="914400" hangingPunct="1">
              <a:lnSpc>
                <a:spcPct val="150000"/>
              </a:lnSpc>
              <a:defRPr/>
            </a:pPr>
            <a:r>
              <a:rPr kumimoji="0" lang="zh-CN" altLang="en-US" sz="1800" b="1"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本地事务</a:t>
            </a:r>
            <a:endParaRPr lang="en-US" altLang="zh-CN" sz="1800" b="1" dirty="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kumimoji="0" lang="zh-CN" altLang="en-US" sz="1800"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事务由资源管理器（</a:t>
            </a:r>
            <a:r>
              <a:rPr lang="zh-CN" altLang="en-US" sz="1800" dirty="0" smtClean="0">
                <a:solidFill>
                  <a:sysClr val="windowText" lastClr="000000">
                    <a:lumMod val="95000"/>
                    <a:lumOff val="5000"/>
                  </a:sysClr>
                </a:solidFill>
                <a:latin typeface="微软雅黑" pitchFamily="34" charset="-122"/>
                <a:ea typeface="微软雅黑" pitchFamily="34" charset="-122"/>
                <a:cs typeface="Arial" pitchFamily="34" charset="0"/>
              </a:rPr>
              <a:t>如</a:t>
            </a:r>
            <a:r>
              <a:rPr lang="en-US" altLang="zh-CN" sz="1800" dirty="0" smtClean="0">
                <a:solidFill>
                  <a:sysClr val="windowText" lastClr="000000">
                    <a:lumMod val="95000"/>
                    <a:lumOff val="5000"/>
                  </a:sysClr>
                </a:solidFill>
                <a:latin typeface="微软雅黑" pitchFamily="34" charset="-122"/>
                <a:ea typeface="微软雅黑" pitchFamily="34" charset="-122"/>
                <a:cs typeface="Arial" pitchFamily="34" charset="0"/>
              </a:rPr>
              <a:t>DBMS</a:t>
            </a:r>
            <a:r>
              <a:rPr kumimoji="0" lang="zh-CN" altLang="en-US" sz="1800"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a:t>
            </a:r>
            <a:r>
              <a:rPr lang="zh-CN" altLang="en-US" sz="1800" dirty="0" smtClean="0">
                <a:solidFill>
                  <a:sysClr val="windowText" lastClr="000000">
                    <a:lumMod val="95000"/>
                    <a:lumOff val="5000"/>
                  </a:sysClr>
                </a:solidFill>
                <a:latin typeface="微软雅黑" pitchFamily="34" charset="-122"/>
                <a:ea typeface="微软雅黑" pitchFamily="34" charset="-122"/>
                <a:cs typeface="Arial" pitchFamily="34" charset="0"/>
              </a:rPr>
              <a:t>本地管理</a:t>
            </a:r>
            <a:endParaRPr lang="en-US" altLang="zh-CN" sz="180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lvl="0" algn="l" defTabSz="914400" hangingPunct="1">
              <a:lnSpc>
                <a:spcPct val="150000"/>
              </a:lnSpc>
              <a:defRPr/>
            </a:pPr>
            <a:r>
              <a:rPr lang="zh-CN" altLang="en-US" sz="1800" b="1" dirty="0" smtClean="0">
                <a:solidFill>
                  <a:sysClr val="windowText" lastClr="000000">
                    <a:lumMod val="95000"/>
                    <a:lumOff val="5000"/>
                  </a:sysClr>
                </a:solidFill>
                <a:latin typeface="微软雅黑" pitchFamily="34" charset="-122"/>
                <a:ea typeface="微软雅黑" pitchFamily="34" charset="-122"/>
                <a:cs typeface="Arial" pitchFamily="34" charset="0"/>
              </a:rPr>
              <a:t>优点</a:t>
            </a:r>
            <a:endParaRPr lang="en-US" altLang="zh-CN" sz="1800" b="1"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kumimoji="0" lang="zh-CN" altLang="en-US" sz="1800"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严格支持</a:t>
            </a:r>
            <a:r>
              <a:rPr kumimoji="0" lang="en-US" altLang="zh-CN" sz="1800" i="0" u="none" strike="noStrike" kern="0" cap="none" spc="0" normalizeH="0" baseline="0" noProof="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ACID</a:t>
            </a:r>
          </a:p>
          <a:p>
            <a:pPr marL="285750" lvl="0" indent="-285750" algn="l" defTabSz="914400" hangingPunct="1">
              <a:lnSpc>
                <a:spcPct val="150000"/>
              </a:lnSpc>
              <a:buFont typeface="Arial" pitchFamily="34" charset="0"/>
              <a:buChar char="•"/>
              <a:defRPr/>
            </a:pPr>
            <a:r>
              <a:rPr lang="zh-CN" altLang="en-US" sz="1800" noProof="0" dirty="0" smtClean="0">
                <a:solidFill>
                  <a:sysClr val="windowText" lastClr="000000">
                    <a:lumMod val="95000"/>
                    <a:lumOff val="5000"/>
                  </a:sysClr>
                </a:solidFill>
                <a:latin typeface="微软雅黑" pitchFamily="34" charset="-122"/>
                <a:ea typeface="微软雅黑" pitchFamily="34" charset="-122"/>
                <a:cs typeface="Arial" pitchFamily="34" charset="0"/>
              </a:rPr>
              <a:t>可靠</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zh-CN" altLang="en-US" sz="1800" noProof="0" dirty="0" smtClean="0">
                <a:solidFill>
                  <a:sysClr val="windowText" lastClr="000000">
                    <a:lumMod val="95000"/>
                    <a:lumOff val="5000"/>
                  </a:sysClr>
                </a:solidFill>
                <a:latin typeface="微软雅黑" pitchFamily="34" charset="-122"/>
                <a:ea typeface="微软雅黑" pitchFamily="34" charset="-122"/>
                <a:cs typeface="Arial" pitchFamily="34" charset="0"/>
              </a:rPr>
              <a:t>高效</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kumimoji="0" lang="zh-CN" altLang="en-US" sz="1800" i="0" u="none" strike="noStrike" kern="0" cap="none" spc="0" normalizeH="0" baseline="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状态可以只在资源管理器维护</a:t>
            </a:r>
            <a:endParaRPr kumimoji="0" lang="en-US" altLang="zh-CN" sz="1800" i="0" u="none" strike="noStrike" kern="0" cap="none" spc="0" normalizeH="0" baseline="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zh-CN" altLang="en-US" sz="1800" noProof="0" dirty="0" smtClean="0">
                <a:solidFill>
                  <a:sysClr val="windowText" lastClr="000000">
                    <a:lumMod val="95000"/>
                    <a:lumOff val="5000"/>
                  </a:sysClr>
                </a:solidFill>
                <a:latin typeface="微软雅黑" pitchFamily="34" charset="-122"/>
                <a:ea typeface="微软雅黑" pitchFamily="34" charset="-122"/>
                <a:cs typeface="Arial" pitchFamily="34" charset="0"/>
              </a:rPr>
              <a:t>应用编程模型简单（在框架的支持下）</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lvl="0" algn="l" defTabSz="914400" hangingPunct="1">
              <a:lnSpc>
                <a:spcPct val="150000"/>
              </a:lnSpc>
              <a:defRPr/>
            </a:pPr>
            <a:r>
              <a:rPr lang="zh-CN" altLang="en-US" sz="1800" b="1" dirty="0">
                <a:solidFill>
                  <a:sysClr val="windowText" lastClr="000000">
                    <a:lumMod val="95000"/>
                    <a:lumOff val="5000"/>
                  </a:sysClr>
                </a:solidFill>
                <a:latin typeface="微软雅黑" pitchFamily="34" charset="-122"/>
                <a:ea typeface="微软雅黑" pitchFamily="34" charset="-122"/>
                <a:cs typeface="Arial" pitchFamily="34" charset="0"/>
              </a:rPr>
              <a:t>局限</a:t>
            </a:r>
            <a:endParaRPr lang="en-US" altLang="zh-CN" sz="1800" b="1" dirty="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lang="zh-CN" altLang="en-US" sz="1800" noProof="0" dirty="0" smtClean="0">
                <a:solidFill>
                  <a:sysClr val="windowText" lastClr="000000">
                    <a:lumMod val="95000"/>
                    <a:lumOff val="5000"/>
                  </a:sysClr>
                </a:solidFill>
                <a:latin typeface="微软雅黑" pitchFamily="34" charset="-122"/>
                <a:ea typeface="微软雅黑" pitchFamily="34" charset="-122"/>
                <a:cs typeface="Arial" pitchFamily="34" charset="0"/>
              </a:rPr>
              <a:t>不支持分布式事务</a:t>
            </a:r>
            <a:endParaRPr lang="en-US" altLang="zh-CN" sz="1800" noProof="0" dirty="0" smtClean="0">
              <a:solidFill>
                <a:sysClr val="windowText" lastClr="000000">
                  <a:lumMod val="95000"/>
                  <a:lumOff val="5000"/>
                </a:sysClr>
              </a:solidFill>
              <a:latin typeface="微软雅黑" pitchFamily="34" charset="-122"/>
              <a:ea typeface="微软雅黑" pitchFamily="34" charset="-122"/>
              <a:cs typeface="Arial" pitchFamily="34" charset="0"/>
            </a:endParaRPr>
          </a:p>
          <a:p>
            <a:pPr marL="285750" lvl="0" indent="-285750" algn="l" defTabSz="914400" hangingPunct="1">
              <a:lnSpc>
                <a:spcPct val="150000"/>
              </a:lnSpc>
              <a:buFont typeface="Arial" pitchFamily="34" charset="0"/>
              <a:buChar char="•"/>
              <a:defRPr/>
            </a:pPr>
            <a:r>
              <a:rPr kumimoji="0" lang="zh-CN" altLang="en-US" sz="1800" i="0" u="none" strike="noStrike" kern="0" cap="none" spc="0" normalizeH="0" baseline="0" dirty="0" smtClean="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rPr>
              <a:t>隔离的最小单元由资源管理器决定，如数据中的一条记录</a:t>
            </a:r>
            <a:endParaRPr kumimoji="0" lang="zh-CN" altLang="en-US" sz="1800" i="0" u="none" strike="noStrike" kern="0" cap="none" spc="0" normalizeH="0" baseline="0" noProof="0" dirty="0">
              <a:ln>
                <a:noFill/>
              </a:ln>
              <a:solidFill>
                <a:sysClr val="windowText" lastClr="000000">
                  <a:lumMod val="95000"/>
                  <a:lumOff val="5000"/>
                </a:sysClr>
              </a:solidFill>
              <a:effectLst/>
              <a:uLnTx/>
              <a:uFillTx/>
              <a:latin typeface="微软雅黑" pitchFamily="34" charset="-122"/>
              <a:ea typeface="微软雅黑" pitchFamily="34" charset="-122"/>
              <a:cs typeface="Arial" pitchFamily="34" charset="0"/>
            </a:endParaRPr>
          </a:p>
        </p:txBody>
      </p:sp>
      <p:cxnSp>
        <p:nvCxnSpPr>
          <p:cNvPr id="13" name="直接箭头连接符 12"/>
          <p:cNvCxnSpPr/>
          <p:nvPr/>
        </p:nvCxnSpPr>
        <p:spPr>
          <a:xfrm>
            <a:off x="3461904" y="3187337"/>
            <a:ext cx="2115936" cy="0"/>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25" name="TextBox 24"/>
          <p:cNvSpPr txBox="1"/>
          <p:nvPr/>
        </p:nvSpPr>
        <p:spPr>
          <a:xfrm>
            <a:off x="3919104" y="2730136"/>
            <a:ext cx="102592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b="1" dirty="0" smtClean="0">
                <a:latin typeface="微软雅黑" pitchFamily="34" charset="-122"/>
                <a:ea typeface="微软雅黑" pitchFamily="34" charset="-122"/>
              </a:rPr>
              <a:t>开始会话</a:t>
            </a:r>
            <a:endParaRPr kumimoji="0" lang="zh-CN" altLang="en-US" sz="18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cxnSp>
        <p:nvCxnSpPr>
          <p:cNvPr id="26" name="直接箭头连接符 25"/>
          <p:cNvCxnSpPr/>
          <p:nvPr/>
        </p:nvCxnSpPr>
        <p:spPr>
          <a:xfrm>
            <a:off x="3509800" y="3849194"/>
            <a:ext cx="2115936" cy="0"/>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27" name="TextBox 26"/>
          <p:cNvSpPr txBox="1"/>
          <p:nvPr/>
        </p:nvSpPr>
        <p:spPr>
          <a:xfrm>
            <a:off x="3967000" y="3391993"/>
            <a:ext cx="102592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b="1" dirty="0" smtClean="0">
                <a:latin typeface="微软雅黑" pitchFamily="34" charset="-122"/>
                <a:ea typeface="微软雅黑" pitchFamily="34" charset="-122"/>
              </a:rPr>
              <a:t>开始事务</a:t>
            </a:r>
            <a:endParaRPr kumimoji="0" lang="zh-CN" altLang="en-US" sz="18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cxnSp>
        <p:nvCxnSpPr>
          <p:cNvPr id="28" name="直接箭头连接符 27"/>
          <p:cNvCxnSpPr/>
          <p:nvPr/>
        </p:nvCxnSpPr>
        <p:spPr>
          <a:xfrm>
            <a:off x="3483674" y="4646037"/>
            <a:ext cx="2115936" cy="0"/>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29" name="TextBox 28"/>
          <p:cNvSpPr txBox="1"/>
          <p:nvPr/>
        </p:nvSpPr>
        <p:spPr>
          <a:xfrm>
            <a:off x="4100372" y="4188836"/>
            <a:ext cx="706925"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b="1" dirty="0" smtClean="0">
                <a:latin typeface="微软雅黑" pitchFamily="34" charset="-122"/>
                <a:ea typeface="微软雅黑" pitchFamily="34" charset="-122"/>
              </a:rPr>
              <a:t>操作</a:t>
            </a:r>
            <a:r>
              <a:rPr lang="en-US" altLang="zh-CN" sz="1800" b="1" dirty="0" smtClean="0">
                <a:latin typeface="微软雅黑" pitchFamily="34" charset="-122"/>
                <a:ea typeface="微软雅黑" pitchFamily="34" charset="-122"/>
              </a:rPr>
              <a:t>1</a:t>
            </a:r>
            <a:endParaRPr kumimoji="0" lang="zh-CN" altLang="en-US" sz="18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cxnSp>
        <p:nvCxnSpPr>
          <p:cNvPr id="30" name="直接箭头连接符 29"/>
          <p:cNvCxnSpPr/>
          <p:nvPr/>
        </p:nvCxnSpPr>
        <p:spPr>
          <a:xfrm>
            <a:off x="3483674" y="5887022"/>
            <a:ext cx="2115936" cy="0"/>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31" name="TextBox 30"/>
          <p:cNvSpPr txBox="1"/>
          <p:nvPr/>
        </p:nvSpPr>
        <p:spPr>
          <a:xfrm>
            <a:off x="4097166" y="5429821"/>
            <a:ext cx="71333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b="1" dirty="0" smtClean="0">
                <a:latin typeface="微软雅黑" pitchFamily="34" charset="-122"/>
                <a:ea typeface="微软雅黑" pitchFamily="34" charset="-122"/>
              </a:rPr>
              <a:t>操作</a:t>
            </a:r>
            <a:r>
              <a:rPr lang="en-US" altLang="zh-CN" sz="1800" b="1" dirty="0" smtClean="0">
                <a:latin typeface="微软雅黑" pitchFamily="34" charset="-122"/>
                <a:ea typeface="微软雅黑" pitchFamily="34" charset="-122"/>
              </a:rPr>
              <a:t>n</a:t>
            </a:r>
            <a:endParaRPr kumimoji="0" lang="zh-CN" altLang="en-US" sz="18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cxnSp>
        <p:nvCxnSpPr>
          <p:cNvPr id="32" name="直接箭头连接符 31"/>
          <p:cNvCxnSpPr/>
          <p:nvPr/>
        </p:nvCxnSpPr>
        <p:spPr>
          <a:xfrm>
            <a:off x="3496737" y="6683865"/>
            <a:ext cx="2115936" cy="0"/>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33" name="TextBox 32"/>
          <p:cNvSpPr txBox="1"/>
          <p:nvPr/>
        </p:nvSpPr>
        <p:spPr>
          <a:xfrm>
            <a:off x="3668602" y="6226664"/>
            <a:ext cx="159659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b="1" dirty="0" smtClean="0">
                <a:latin typeface="微软雅黑" pitchFamily="34" charset="-122"/>
                <a:ea typeface="微软雅黑" pitchFamily="34" charset="-122"/>
              </a:rPr>
              <a:t>提交</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回滚事务</a:t>
            </a:r>
            <a:endParaRPr kumimoji="0" lang="zh-CN" altLang="en-US" sz="18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cxnSp>
        <p:nvCxnSpPr>
          <p:cNvPr id="34" name="直接箭头连接符 33"/>
          <p:cNvCxnSpPr/>
          <p:nvPr/>
        </p:nvCxnSpPr>
        <p:spPr>
          <a:xfrm>
            <a:off x="3496737" y="7572149"/>
            <a:ext cx="2115936" cy="0"/>
          </a:xfrm>
          <a:prstGeom prst="straightConnector1">
            <a:avLst/>
          </a:prstGeom>
          <a:noFill/>
          <a:ln w="50800" cap="flat">
            <a:solidFill>
              <a:srgbClr val="FFC000"/>
            </a:solidFill>
            <a:prstDash val="solid"/>
            <a:miter lim="400000"/>
            <a:tailEnd type="arrow"/>
          </a:ln>
          <a:effectLst/>
          <a:sp3d/>
        </p:spPr>
        <p:style>
          <a:lnRef idx="0">
            <a:scrgbClr r="0" g="0" b="0"/>
          </a:lnRef>
          <a:fillRef idx="0">
            <a:scrgbClr r="0" g="0" b="0"/>
          </a:fillRef>
          <a:effectRef idx="0">
            <a:scrgbClr r="0" g="0" b="0"/>
          </a:effectRef>
          <a:fontRef idx="none"/>
        </p:style>
      </p:cxnSp>
      <p:sp>
        <p:nvSpPr>
          <p:cNvPr id="35" name="TextBox 34"/>
          <p:cNvSpPr txBox="1"/>
          <p:nvPr/>
        </p:nvSpPr>
        <p:spPr>
          <a:xfrm>
            <a:off x="3953936" y="7114948"/>
            <a:ext cx="102592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1800" b="1" dirty="0">
                <a:latin typeface="微软雅黑" pitchFamily="34" charset="-122"/>
                <a:ea typeface="微软雅黑" pitchFamily="34" charset="-122"/>
              </a:rPr>
              <a:t>完成</a:t>
            </a:r>
            <a:r>
              <a:rPr lang="zh-CN" altLang="en-US" sz="1800" b="1" dirty="0" smtClean="0">
                <a:latin typeface="微软雅黑" pitchFamily="34" charset="-122"/>
                <a:ea typeface="微软雅黑" pitchFamily="34" charset="-122"/>
              </a:rPr>
              <a:t>回话</a:t>
            </a:r>
            <a:endParaRPr kumimoji="0" lang="zh-CN" altLang="en-US" sz="18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39" name="TextBox 38"/>
          <p:cNvSpPr txBox="1"/>
          <p:nvPr/>
        </p:nvSpPr>
        <p:spPr>
          <a:xfrm>
            <a:off x="4154318" y="4882576"/>
            <a:ext cx="54822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zh-CN" sz="1800" b="1" dirty="0" smtClean="0">
                <a:latin typeface="微软雅黑" pitchFamily="34" charset="-122"/>
                <a:ea typeface="微软雅黑" pitchFamily="34" charset="-122"/>
              </a:rPr>
              <a:t>……</a:t>
            </a:r>
            <a:endParaRPr kumimoji="0" lang="zh-CN" altLang="en-US" sz="1800" b="1" i="0" u="none" strike="noStrike" cap="none" spc="0" normalizeH="0" baseline="0" dirty="0">
              <a:ln>
                <a:noFill/>
              </a:ln>
              <a:solidFill>
                <a:srgbClr val="000000"/>
              </a:solidFill>
              <a:effectLst/>
              <a:uFillTx/>
              <a:latin typeface="微软雅黑" pitchFamily="34" charset="-122"/>
              <a:ea typeface="微软雅黑" pitchFamily="34" charset="-122"/>
              <a:sym typeface="Helvetica Light"/>
            </a:endParaRPr>
          </a:p>
        </p:txBody>
      </p:sp>
      <p:sp>
        <p:nvSpPr>
          <p:cNvPr id="40" name="圆角矩形 39"/>
          <p:cNvSpPr/>
          <p:nvPr/>
        </p:nvSpPr>
        <p:spPr>
          <a:xfrm>
            <a:off x="5929013" y="6640551"/>
            <a:ext cx="1392981" cy="522129"/>
          </a:xfrm>
          <a:prstGeom prst="roundRect">
            <a:avLst/>
          </a:prstGeom>
          <a:solidFill>
            <a:schemeClr val="bg1"/>
          </a:solidFill>
          <a:ln w="12700" cap="flat">
            <a:solidFill>
              <a:schemeClr val="accent4">
                <a:lumMod val="40000"/>
                <a:lumOff val="6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zh-CN" altLang="en-US" sz="2400" b="0" i="0" u="none" strike="noStrike" cap="none" spc="0" normalizeH="0" baseline="0" dirty="0" smtClean="0">
                <a:ln>
                  <a:noFill/>
                </a:ln>
                <a:solidFill>
                  <a:schemeClr val="tx1"/>
                </a:solidFill>
                <a:effectLst/>
                <a:uFillTx/>
                <a:latin typeface="+mn-lt"/>
                <a:ea typeface="+mn-ea"/>
                <a:cs typeface="+mn-cs"/>
                <a:sym typeface="Helvetica Light"/>
              </a:rPr>
              <a:t>日志</a:t>
            </a:r>
            <a:endParaRPr kumimoji="0" lang="zh-CN" altLang="en-US" sz="2400" b="0" i="0" u="none" strike="noStrike" cap="none" spc="0" normalizeH="0" baseline="0" dirty="0">
              <a:ln>
                <a:noFill/>
              </a:ln>
              <a:solidFill>
                <a:schemeClr val="tx1"/>
              </a:solidFill>
              <a:effectLst/>
              <a:uFillTx/>
              <a:latin typeface="+mn-lt"/>
              <a:ea typeface="+mn-ea"/>
              <a:cs typeface="+mn-cs"/>
              <a:sym typeface="Helvetica Light"/>
            </a:endParaRPr>
          </a:p>
        </p:txBody>
      </p:sp>
      <p:sp>
        <p:nvSpPr>
          <p:cNvPr id="41" name="圆角矩形 40"/>
          <p:cNvSpPr/>
          <p:nvPr/>
        </p:nvSpPr>
        <p:spPr>
          <a:xfrm>
            <a:off x="5929013" y="7315851"/>
            <a:ext cx="1392981" cy="522129"/>
          </a:xfrm>
          <a:prstGeom prst="roundRect">
            <a:avLst/>
          </a:prstGeom>
          <a:solidFill>
            <a:schemeClr val="bg1"/>
          </a:solidFill>
          <a:ln w="12700" cap="flat">
            <a:solidFill>
              <a:schemeClr val="accent4">
                <a:lumMod val="40000"/>
                <a:lumOff val="60000"/>
              </a:schemeClr>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zh-CN" altLang="en-US" sz="2400" dirty="0">
                <a:solidFill>
                  <a:schemeClr val="tx1"/>
                </a:solidFill>
              </a:rPr>
              <a:t>锁</a:t>
            </a:r>
            <a:endParaRPr kumimoji="0" lang="zh-CN" altLang="en-US" sz="2400" b="0" i="0" u="none" strike="noStrike" cap="none" spc="0" normalizeH="0" baseline="0" dirty="0">
              <a:ln>
                <a:noFill/>
              </a:ln>
              <a:solidFill>
                <a:schemeClr val="tx1"/>
              </a:solidFill>
              <a:effectLst/>
              <a:uFillTx/>
              <a:latin typeface="+mn-lt"/>
              <a:ea typeface="+mn-ea"/>
              <a:cs typeface="+mn-cs"/>
              <a:sym typeface="Helvetica Light"/>
            </a:endParaRPr>
          </a:p>
        </p:txBody>
      </p:sp>
    </p:spTree>
    <p:extLst>
      <p:ext uri="{BB962C8B-B14F-4D97-AF65-F5344CB8AC3E}">
        <p14:creationId xmlns:p14="http://schemas.microsoft.com/office/powerpoint/2010/main" val="62319866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4150</TotalTime>
  <Words>2645</Words>
  <Application>Microsoft Office PowerPoint</Application>
  <PresentationFormat>自定义</PresentationFormat>
  <Paragraphs>354</Paragraphs>
  <Slides>50</Slides>
  <Notes>0</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pc</cp:lastModifiedBy>
  <cp:revision>277</cp:revision>
  <dcterms:modified xsi:type="dcterms:W3CDTF">2017-11-23T10:06:23Z</dcterms:modified>
</cp:coreProperties>
</file>